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09" r:id="rId1"/>
  </p:sldMasterIdLst>
  <p:notesMasterIdLst>
    <p:notesMasterId r:id="rId12"/>
  </p:notesMasterIdLst>
  <p:sldIdLst>
    <p:sldId id="290" r:id="rId2"/>
    <p:sldId id="316" r:id="rId3"/>
    <p:sldId id="276" r:id="rId4"/>
    <p:sldId id="278" r:id="rId5"/>
    <p:sldId id="280" r:id="rId6"/>
    <p:sldId id="274" r:id="rId7"/>
    <p:sldId id="317" r:id="rId8"/>
    <p:sldId id="318" r:id="rId9"/>
    <p:sldId id="269" r:id="rId10"/>
    <p:sldId id="306" r:id="rId11"/>
  </p:sldIdLst>
  <p:sldSz cx="10515600" cy="8229600"/>
  <p:notesSz cx="10515600" cy="8229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0E2225-4926-FD4F-A57A-CCFEC9BE250A}" v="24" dt="2020-01-30T07:29:00.26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93"/>
    <p:restoredTop sz="94745"/>
  </p:normalViewPr>
  <p:slideViewPr>
    <p:cSldViewPr>
      <p:cViewPr varScale="1">
        <p:scale>
          <a:sx n="88" d="100"/>
          <a:sy n="88" d="100"/>
        </p:scale>
        <p:origin x="1792" y="184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-188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chavez" userId="71d80cb7cbb87c64" providerId="LiveId" clId="{C706C92E-6112-1647-8E32-7B69BA5924D4}"/>
    <pc:docChg chg="undo custSel mod addSld delSld modSld sldOrd">
      <pc:chgData name="gabriel chavez" userId="71d80cb7cbb87c64" providerId="LiveId" clId="{C706C92E-6112-1647-8E32-7B69BA5924D4}" dt="2020-01-28T06:01:47.170" v="3869" actId="1035"/>
      <pc:docMkLst>
        <pc:docMk/>
      </pc:docMkLst>
      <pc:sldChg chg="modSp setBg">
        <pc:chgData name="gabriel chavez" userId="71d80cb7cbb87c64" providerId="LiveId" clId="{C706C92E-6112-1647-8E32-7B69BA5924D4}" dt="2020-01-28T03:01:14.310" v="525" actId="207"/>
        <pc:sldMkLst>
          <pc:docMk/>
          <pc:sldMk cId="2926205688" sldId="256"/>
        </pc:sldMkLst>
        <pc:spChg chg="mod">
          <ac:chgData name="gabriel chavez" userId="71d80cb7cbb87c64" providerId="LiveId" clId="{C706C92E-6112-1647-8E32-7B69BA5924D4}" dt="2020-01-28T02:57:43.936" v="345" actId="20577"/>
          <ac:spMkLst>
            <pc:docMk/>
            <pc:sldMk cId="2926205688" sldId="256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1:14.310" v="525" actId="207"/>
          <ac:spMkLst>
            <pc:docMk/>
            <pc:sldMk cId="2926205688" sldId="256"/>
            <ac:spMk id="46" creationId="{1DD70320-AE90-2145-91DB-FBD5B4C8B4D0}"/>
          </ac:spMkLst>
        </pc:spChg>
      </pc:sldChg>
      <pc:sldChg chg="addSp delSp modSp mod setBg setClrOvrMap">
        <pc:chgData name="gabriel chavez" userId="71d80cb7cbb87c64" providerId="LiveId" clId="{C706C92E-6112-1647-8E32-7B69BA5924D4}" dt="2020-01-28T02:34:38.626" v="15" actId="26606"/>
        <pc:sldMkLst>
          <pc:docMk/>
          <pc:sldMk cId="4063445912" sldId="257"/>
        </pc:sldMkLst>
        <pc:spChg chg="mod ord">
          <ac:chgData name="gabriel chavez" userId="71d80cb7cbb87c64" providerId="LiveId" clId="{C706C92E-6112-1647-8E32-7B69BA5924D4}" dt="2020-01-28T02:34:38.626" v="15" actId="26606"/>
          <ac:spMkLst>
            <pc:docMk/>
            <pc:sldMk cId="4063445912" sldId="257"/>
            <ac:spMk id="5" creationId="{575AED3C-22D1-0B47-A66D-6D310E051FA0}"/>
          </ac:spMkLst>
        </pc:spChg>
        <pc:spChg chg="add del">
          <ac:chgData name="gabriel chavez" userId="71d80cb7cbb87c64" providerId="LiveId" clId="{C706C92E-6112-1647-8E32-7B69BA5924D4}" dt="2020-01-28T02:34:05.216" v="14" actId="26606"/>
          <ac:spMkLst>
            <pc:docMk/>
            <pc:sldMk cId="4063445912" sldId="257"/>
            <ac:spMk id="11" creationId="{1DB7C82F-AB7E-4F0C-B829-FA1B9C415180}"/>
          </ac:spMkLst>
        </pc:spChg>
        <pc:spChg chg="add del">
          <ac:chgData name="gabriel chavez" userId="71d80cb7cbb87c64" providerId="LiveId" clId="{C706C92E-6112-1647-8E32-7B69BA5924D4}" dt="2020-01-28T02:34:38.626" v="15" actId="26606"/>
          <ac:spMkLst>
            <pc:docMk/>
            <pc:sldMk cId="4063445912" sldId="257"/>
            <ac:spMk id="16" creationId="{87CC2527-562A-4F69-B487-4371E5B243E7}"/>
          </ac:spMkLst>
        </pc:spChg>
        <pc:spChg chg="add">
          <ac:chgData name="gabriel chavez" userId="71d80cb7cbb87c64" providerId="LiveId" clId="{C706C92E-6112-1647-8E32-7B69BA5924D4}" dt="2020-01-28T02:34:38.626" v="15" actId="26606"/>
          <ac:spMkLst>
            <pc:docMk/>
            <pc:sldMk cId="4063445912" sldId="257"/>
            <ac:spMk id="23" creationId="{1DB7C82F-AB7E-4F0C-B829-FA1B9C415180}"/>
          </ac:spMkLst>
        </pc:spChg>
        <pc:picChg chg="mod ord">
          <ac:chgData name="gabriel chavez" userId="71d80cb7cbb87c64" providerId="LiveId" clId="{C706C92E-6112-1647-8E32-7B69BA5924D4}" dt="2020-01-28T02:34:38.626" v="15" actId="26606"/>
          <ac:picMkLst>
            <pc:docMk/>
            <pc:sldMk cId="4063445912" sldId="257"/>
            <ac:picMk id="6" creationId="{349EF1A3-C4FD-C344-B3CD-F6CB2A0FAD3F}"/>
          </ac:picMkLst>
        </pc:picChg>
        <pc:cxnChg chg="add del">
          <ac:chgData name="gabriel chavez" userId="71d80cb7cbb87c64" providerId="LiveId" clId="{C706C92E-6112-1647-8E32-7B69BA5924D4}" dt="2020-01-28T02:34:38.626" v="15" actId="26606"/>
          <ac:cxnSpMkLst>
            <pc:docMk/>
            <pc:sldMk cId="4063445912" sldId="257"/>
            <ac:cxnSpMk id="18" creationId="{BCDAEC91-5BCE-4B55-9CC0-43EF94CB734B}"/>
          </ac:cxnSpMkLst>
        </pc:cxnChg>
      </pc:sldChg>
      <pc:sldChg chg="addSp modSp">
        <pc:chgData name="gabriel chavez" userId="71d80cb7cbb87c64" providerId="LiveId" clId="{C706C92E-6112-1647-8E32-7B69BA5924D4}" dt="2020-01-28T04:18:51.147" v="2389" actId="1036"/>
        <pc:sldMkLst>
          <pc:docMk/>
          <pc:sldMk cId="0" sldId="258"/>
        </pc:sldMkLst>
        <pc:spChg chg="mod">
          <ac:chgData name="gabriel chavez" userId="71d80cb7cbb87c64" providerId="LiveId" clId="{C706C92E-6112-1647-8E32-7B69BA5924D4}" dt="2020-01-28T03:01:44.564" v="533" actId="207"/>
          <ac:spMkLst>
            <pc:docMk/>
            <pc:sldMk cId="0" sldId="258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18:51.147" v="2389" actId="1036"/>
          <ac:spMkLst>
            <pc:docMk/>
            <pc:sldMk cId="0" sldId="258"/>
            <ac:spMk id="11" creationId="{00000000-0000-0000-0000-000000000000}"/>
          </ac:spMkLst>
        </pc:spChg>
        <pc:picChg chg="add mod">
          <ac:chgData name="gabriel chavez" userId="71d80cb7cbb87c64" providerId="LiveId" clId="{C706C92E-6112-1647-8E32-7B69BA5924D4}" dt="2020-01-28T04:18:32.768" v="2386" actId="1036"/>
          <ac:picMkLst>
            <pc:docMk/>
            <pc:sldMk cId="0" sldId="258"/>
            <ac:picMk id="3" creationId="{2AFB2F47-441D-3C43-B17E-9B0727139D58}"/>
          </ac:picMkLst>
        </pc:picChg>
        <pc:picChg chg="mod">
          <ac:chgData name="gabriel chavez" userId="71d80cb7cbb87c64" providerId="LiveId" clId="{C706C92E-6112-1647-8E32-7B69BA5924D4}" dt="2020-01-28T04:18:16.999" v="2374" actId="14100"/>
          <ac:picMkLst>
            <pc:docMk/>
            <pc:sldMk cId="0" sldId="258"/>
            <ac:picMk id="15" creationId="{D07E4440-BF48-D24E-9AB0-210F9CDB2240}"/>
          </ac:picMkLst>
        </pc:picChg>
      </pc:sldChg>
      <pc:sldChg chg="modSp">
        <pc:chgData name="gabriel chavez" userId="71d80cb7cbb87c64" providerId="LiveId" clId="{C706C92E-6112-1647-8E32-7B69BA5924D4}" dt="2020-01-28T03:01:39.190" v="532" actId="207"/>
        <pc:sldMkLst>
          <pc:docMk/>
          <pc:sldMk cId="0" sldId="259"/>
        </pc:sldMkLst>
        <pc:spChg chg="mod">
          <ac:chgData name="gabriel chavez" userId="71d80cb7cbb87c64" providerId="LiveId" clId="{C706C92E-6112-1647-8E32-7B69BA5924D4}" dt="2020-01-28T03:01:39.190" v="532" actId="207"/>
          <ac:spMkLst>
            <pc:docMk/>
            <pc:sldMk cId="0" sldId="259"/>
            <ac:spMk id="3" creationId="{00000000-0000-0000-0000-000000000000}"/>
          </ac:spMkLst>
        </pc:spChg>
      </pc:sldChg>
      <pc:sldChg chg="modSp">
        <pc:chgData name="gabriel chavez" userId="71d80cb7cbb87c64" providerId="LiveId" clId="{C706C92E-6112-1647-8E32-7B69BA5924D4}" dt="2020-01-28T03:01:34.253" v="531" actId="207"/>
        <pc:sldMkLst>
          <pc:docMk/>
          <pc:sldMk cId="0" sldId="260"/>
        </pc:sldMkLst>
        <pc:spChg chg="mod">
          <ac:chgData name="gabriel chavez" userId="71d80cb7cbb87c64" providerId="LiveId" clId="{C706C92E-6112-1647-8E32-7B69BA5924D4}" dt="2020-01-28T02:56:11.747" v="323" actId="207"/>
          <ac:spMkLst>
            <pc:docMk/>
            <pc:sldMk cId="0" sldId="260"/>
            <ac:spMk id="9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2:56:18.298" v="324" actId="207"/>
          <ac:spMkLst>
            <pc:docMk/>
            <pc:sldMk cId="0" sldId="260"/>
            <ac:spMk id="11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2:56:22.193" v="325" actId="207"/>
          <ac:spMkLst>
            <pc:docMk/>
            <pc:sldMk cId="0" sldId="260"/>
            <ac:spMk id="13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2:56:26.201" v="326" actId="207"/>
          <ac:spMkLst>
            <pc:docMk/>
            <pc:sldMk cId="0" sldId="260"/>
            <ac:spMk id="15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1:34.253" v="531" actId="207"/>
          <ac:spMkLst>
            <pc:docMk/>
            <pc:sldMk cId="0" sldId="260"/>
            <ac:spMk id="20" creationId="{6AAA2A34-4F08-7343-8C29-00B2463C34F4}"/>
          </ac:spMkLst>
        </pc:spChg>
      </pc:sldChg>
      <pc:sldChg chg="addSp delSp modSp">
        <pc:chgData name="gabriel chavez" userId="71d80cb7cbb87c64" providerId="LiveId" clId="{C706C92E-6112-1647-8E32-7B69BA5924D4}" dt="2020-01-28T03:01:30.179" v="530"/>
        <pc:sldMkLst>
          <pc:docMk/>
          <pc:sldMk cId="0" sldId="262"/>
        </pc:sldMkLst>
        <pc:spChg chg="add del mod">
          <ac:chgData name="gabriel chavez" userId="71d80cb7cbb87c64" providerId="LiveId" clId="{C706C92E-6112-1647-8E32-7B69BA5924D4}" dt="2020-01-28T03:01:30.179" v="530"/>
          <ac:spMkLst>
            <pc:docMk/>
            <pc:sldMk cId="0" sldId="262"/>
            <ac:spMk id="3" creationId="{389940B0-6D1F-9A49-844C-FF1213237BD0}"/>
          </ac:spMkLst>
        </pc:spChg>
        <pc:spChg chg="mod">
          <ac:chgData name="gabriel chavez" userId="71d80cb7cbb87c64" providerId="LiveId" clId="{C706C92E-6112-1647-8E32-7B69BA5924D4}" dt="2020-01-28T02:56:53.799" v="329" actId="207"/>
          <ac:spMkLst>
            <pc:docMk/>
            <pc:sldMk cId="0" sldId="262"/>
            <ac:spMk id="18" creationId="{C63CD41B-C1AD-6B45-B139-E01851BA48B3}"/>
          </ac:spMkLst>
        </pc:spChg>
        <pc:spChg chg="mod">
          <ac:chgData name="gabriel chavez" userId="71d80cb7cbb87c64" providerId="LiveId" clId="{C706C92E-6112-1647-8E32-7B69BA5924D4}" dt="2020-01-28T03:01:23.764" v="527" actId="207"/>
          <ac:spMkLst>
            <pc:docMk/>
            <pc:sldMk cId="0" sldId="262"/>
            <ac:spMk id="19" creationId="{CF903B77-4387-6541-BA1B-24F0871D3403}"/>
          </ac:spMkLst>
        </pc:spChg>
        <pc:spChg chg="mod">
          <ac:chgData name="gabriel chavez" userId="71d80cb7cbb87c64" providerId="LiveId" clId="{C706C92E-6112-1647-8E32-7B69BA5924D4}" dt="2020-01-28T02:56:57.743" v="330" actId="207"/>
          <ac:spMkLst>
            <pc:docMk/>
            <pc:sldMk cId="0" sldId="262"/>
            <ac:spMk id="22" creationId="{63A8E78F-92E5-664A-B8C9-680C23427706}"/>
          </ac:spMkLst>
        </pc:spChg>
        <pc:spChg chg="mod">
          <ac:chgData name="gabriel chavez" userId="71d80cb7cbb87c64" providerId="LiveId" clId="{C706C92E-6112-1647-8E32-7B69BA5924D4}" dt="2020-01-28T02:57:01.489" v="331" actId="207"/>
          <ac:spMkLst>
            <pc:docMk/>
            <pc:sldMk cId="0" sldId="262"/>
            <ac:spMk id="25" creationId="{C3A7365D-A3B9-0646-A226-5F9451FDEA03}"/>
          </ac:spMkLst>
        </pc:spChg>
        <pc:spChg chg="mod">
          <ac:chgData name="gabriel chavez" userId="71d80cb7cbb87c64" providerId="LiveId" clId="{C706C92E-6112-1647-8E32-7B69BA5924D4}" dt="2020-01-28T02:57:05.210" v="332" actId="207"/>
          <ac:spMkLst>
            <pc:docMk/>
            <pc:sldMk cId="0" sldId="262"/>
            <ac:spMk id="28" creationId="{24325A3A-F46A-4A48-83FD-42807553DA94}"/>
          </ac:spMkLst>
        </pc:spChg>
      </pc:sldChg>
      <pc:sldChg chg="modSp">
        <pc:chgData name="gabriel chavez" userId="71d80cb7cbb87c64" providerId="LiveId" clId="{C706C92E-6112-1647-8E32-7B69BA5924D4}" dt="2020-01-28T03:16:29.046" v="1041" actId="20577"/>
        <pc:sldMkLst>
          <pc:docMk/>
          <pc:sldMk cId="0" sldId="265"/>
        </pc:sldMkLst>
        <pc:spChg chg="mod">
          <ac:chgData name="gabriel chavez" userId="71d80cb7cbb87c64" providerId="LiveId" clId="{C706C92E-6112-1647-8E32-7B69BA5924D4}" dt="2020-01-28T03:01:04.208" v="523" actId="207"/>
          <ac:spMkLst>
            <pc:docMk/>
            <pc:sldMk cId="0" sldId="265"/>
            <ac:spMk id="3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15:32.701" v="1015" actId="20577"/>
          <ac:spMkLst>
            <pc:docMk/>
            <pc:sldMk cId="0" sldId="265"/>
            <ac:spMk id="4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8:51.903" v="601" actId="1036"/>
          <ac:spMkLst>
            <pc:docMk/>
            <pc:sldMk cId="0" sldId="265"/>
            <ac:spMk id="5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8:51.903" v="601" actId="1036"/>
          <ac:spMkLst>
            <pc:docMk/>
            <pc:sldMk cId="0" sldId="265"/>
            <ac:spMk id="6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8:51.903" v="601" actId="1036"/>
          <ac:spMkLst>
            <pc:docMk/>
            <pc:sldMk cId="0" sldId="265"/>
            <ac:spMk id="7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8:51.903" v="601" actId="1036"/>
          <ac:spMkLst>
            <pc:docMk/>
            <pc:sldMk cId="0" sldId="265"/>
            <ac:spMk id="8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8:51.903" v="601" actId="1036"/>
          <ac:spMkLst>
            <pc:docMk/>
            <pc:sldMk cId="0" sldId="265"/>
            <ac:spMk id="9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16:29.046" v="1041" actId="20577"/>
          <ac:spMkLst>
            <pc:docMk/>
            <pc:sldMk cId="0" sldId="265"/>
            <ac:spMk id="10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8:51.903" v="601" actId="1036"/>
          <ac:spMkLst>
            <pc:docMk/>
            <pc:sldMk cId="0" sldId="265"/>
            <ac:spMk id="11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8:51.903" v="601" actId="1036"/>
          <ac:spMkLst>
            <pc:docMk/>
            <pc:sldMk cId="0" sldId="265"/>
            <ac:spMk id="1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4:41.526" v="551" actId="207"/>
          <ac:spMkLst>
            <pc:docMk/>
            <pc:sldMk cId="0" sldId="265"/>
            <ac:spMk id="13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8:51.903" v="601" actId="1036"/>
          <ac:spMkLst>
            <pc:docMk/>
            <pc:sldMk cId="0" sldId="265"/>
            <ac:spMk id="14" creationId="{00000000-0000-0000-0000-000000000000}"/>
          </ac:spMkLst>
        </pc:spChg>
      </pc:sldChg>
      <pc:sldChg chg="addSp delSp modSp">
        <pc:chgData name="gabriel chavez" userId="71d80cb7cbb87c64" providerId="LiveId" clId="{C706C92E-6112-1647-8E32-7B69BA5924D4}" dt="2020-01-28T03:22:09.110" v="1333" actId="1038"/>
        <pc:sldMkLst>
          <pc:docMk/>
          <pc:sldMk cId="0" sldId="266"/>
        </pc:sldMkLst>
        <pc:spChg chg="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9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10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11" creationId="{00000000-0000-0000-0000-000000000000}"/>
          </ac:spMkLst>
        </pc:spChg>
        <pc:spChg chg="add del 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1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13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14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15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16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22:09.110" v="1333" actId="1038"/>
          <ac:spMkLst>
            <pc:docMk/>
            <pc:sldMk cId="0" sldId="266"/>
            <ac:spMk id="17" creationId="{00000000-0000-0000-0000-000000000000}"/>
          </ac:spMkLst>
        </pc:spChg>
        <pc:spChg chg="add del 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18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19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21:46.207" v="1326" actId="1035"/>
          <ac:spMkLst>
            <pc:docMk/>
            <pc:sldMk cId="0" sldId="266"/>
            <ac:spMk id="20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17:14.692" v="1068" actId="20577"/>
          <ac:spMkLst>
            <pc:docMk/>
            <pc:sldMk cId="0" sldId="266"/>
            <ac:spMk id="24" creationId="{77B7C164-8E59-3046-94C8-74511254FCEC}"/>
          </ac:spMkLst>
        </pc:spChg>
      </pc:sldChg>
      <pc:sldChg chg="delSp modSp">
        <pc:chgData name="gabriel chavez" userId="71d80cb7cbb87c64" providerId="LiveId" clId="{C706C92E-6112-1647-8E32-7B69BA5924D4}" dt="2020-01-28T05:40:19.790" v="3611" actId="20577"/>
        <pc:sldMkLst>
          <pc:docMk/>
          <pc:sldMk cId="0" sldId="267"/>
        </pc:sldMkLst>
        <pc:spChg chg="mod">
          <ac:chgData name="gabriel chavez" userId="71d80cb7cbb87c64" providerId="LiveId" clId="{C706C92E-6112-1647-8E32-7B69BA5924D4}" dt="2020-01-28T05:40:19.790" v="3611" actId="20577"/>
          <ac:spMkLst>
            <pc:docMk/>
            <pc:sldMk cId="0" sldId="267"/>
            <ac:spMk id="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47:54.331" v="1645" actId="478"/>
          <ac:spMkLst>
            <pc:docMk/>
            <pc:sldMk cId="0" sldId="267"/>
            <ac:spMk id="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56:05.746" v="1716" actId="478"/>
          <ac:spMkLst>
            <pc:docMk/>
            <pc:sldMk cId="0" sldId="267"/>
            <ac:spMk id="5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05:42.852" v="1788" actId="1036"/>
          <ac:spMkLst>
            <pc:docMk/>
            <pc:sldMk cId="0" sldId="267"/>
            <ac:spMk id="6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05:02.775" v="1784" actId="207"/>
          <ac:spMkLst>
            <pc:docMk/>
            <pc:sldMk cId="0" sldId="267"/>
            <ac:spMk id="7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3:59:44.258" v="1749" actId="478"/>
          <ac:spMkLst>
            <pc:docMk/>
            <pc:sldMk cId="0" sldId="267"/>
            <ac:spMk id="8" creationId="{00000000-0000-0000-0000-000000000000}"/>
          </ac:spMkLst>
        </pc:spChg>
      </pc:sldChg>
      <pc:sldChg chg="addSp delSp modSp">
        <pc:chgData name="gabriel chavez" userId="71d80cb7cbb87c64" providerId="LiveId" clId="{C706C92E-6112-1647-8E32-7B69BA5924D4}" dt="2020-01-28T04:16:54.884" v="2372" actId="14100"/>
        <pc:sldMkLst>
          <pc:docMk/>
          <pc:sldMk cId="0" sldId="268"/>
        </pc:sldMkLst>
        <pc:spChg chg="add del mod">
          <ac:chgData name="gabriel chavez" userId="71d80cb7cbb87c64" providerId="LiveId" clId="{C706C92E-6112-1647-8E32-7B69BA5924D4}" dt="2020-01-28T04:07:56.869" v="1992"/>
          <ac:spMkLst>
            <pc:docMk/>
            <pc:sldMk cId="0" sldId="268"/>
            <ac:spMk id="3" creationId="{E7927070-5AB8-6B42-825D-0C001A988EFF}"/>
          </ac:spMkLst>
        </pc:spChg>
        <pc:spChg chg="add del mod">
          <ac:chgData name="gabriel chavez" userId="71d80cb7cbb87c64" providerId="LiveId" clId="{C706C92E-6112-1647-8E32-7B69BA5924D4}" dt="2020-01-28T04:07:56.869" v="1992"/>
          <ac:spMkLst>
            <pc:docMk/>
            <pc:sldMk cId="0" sldId="268"/>
            <ac:spMk id="4" creationId="{B21386CE-C5FC-3A4D-BE6D-4F33B606FFA6}"/>
          </ac:spMkLst>
        </pc:spChg>
        <pc:spChg chg="add del mod">
          <ac:chgData name="gabriel chavez" userId="71d80cb7cbb87c64" providerId="LiveId" clId="{C706C92E-6112-1647-8E32-7B69BA5924D4}" dt="2020-01-28T04:07:56.869" v="1992"/>
          <ac:spMkLst>
            <pc:docMk/>
            <pc:sldMk cId="0" sldId="268"/>
            <ac:spMk id="5" creationId="{5057105C-0525-7E4B-830A-202D4A21916E}"/>
          </ac:spMkLst>
        </pc:spChg>
        <pc:spChg chg="add del mod">
          <ac:chgData name="gabriel chavez" userId="71d80cb7cbb87c64" providerId="LiveId" clId="{C706C92E-6112-1647-8E32-7B69BA5924D4}" dt="2020-01-28T04:07:56.869" v="1992"/>
          <ac:spMkLst>
            <pc:docMk/>
            <pc:sldMk cId="0" sldId="268"/>
            <ac:spMk id="6" creationId="{5922DD76-C4E6-1042-B3DB-52AACB561C4A}"/>
          </ac:spMkLst>
        </pc:spChg>
        <pc:spChg chg="add del mod">
          <ac:chgData name="gabriel chavez" userId="71d80cb7cbb87c64" providerId="LiveId" clId="{C706C92E-6112-1647-8E32-7B69BA5924D4}" dt="2020-01-28T04:07:56.869" v="1992"/>
          <ac:spMkLst>
            <pc:docMk/>
            <pc:sldMk cId="0" sldId="268"/>
            <ac:spMk id="7" creationId="{6C2A62E5-14FB-114C-AFF4-54EEC5947DF0}"/>
          </ac:spMkLst>
        </pc:spChg>
        <pc:spChg chg="add del mod">
          <ac:chgData name="gabriel chavez" userId="71d80cb7cbb87c64" providerId="LiveId" clId="{C706C92E-6112-1647-8E32-7B69BA5924D4}" dt="2020-01-28T04:07:56.869" v="1992"/>
          <ac:spMkLst>
            <pc:docMk/>
            <pc:sldMk cId="0" sldId="268"/>
            <ac:spMk id="8" creationId="{77B41AD4-C8C0-4F42-A49E-1535CF41674B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1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6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1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2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21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2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2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2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2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4:07:22.226" v="1789" actId="478"/>
          <ac:spMkLst>
            <pc:docMk/>
            <pc:sldMk cId="0" sldId="268"/>
            <ac:spMk id="26" creationId="{00000000-0000-0000-0000-000000000000}"/>
          </ac:spMkLst>
        </pc:spChg>
        <pc:spChg chg="add mod">
          <ac:chgData name="gabriel chavez" userId="71d80cb7cbb87c64" providerId="LiveId" clId="{C706C92E-6112-1647-8E32-7B69BA5924D4}" dt="2020-01-28T04:16:48.938" v="2371" actId="14100"/>
          <ac:spMkLst>
            <pc:docMk/>
            <pc:sldMk cId="0" sldId="268"/>
            <ac:spMk id="27" creationId="{AE409911-DC66-DE47-B18D-4DCA538303A2}"/>
          </ac:spMkLst>
        </pc:spChg>
        <pc:spChg chg="mod">
          <ac:chgData name="gabriel chavez" userId="71d80cb7cbb87c64" providerId="LiveId" clId="{C706C92E-6112-1647-8E32-7B69BA5924D4}" dt="2020-01-28T04:16:54.884" v="2372" actId="14100"/>
          <ac:spMkLst>
            <pc:docMk/>
            <pc:sldMk cId="0" sldId="268"/>
            <ac:spMk id="29" creationId="{F2EF0E21-2AF7-BD44-B8CB-C649A6F65149}"/>
          </ac:spMkLst>
        </pc:spChg>
        <pc:spChg chg="add del mod">
          <ac:chgData name="gabriel chavez" userId="71d80cb7cbb87c64" providerId="LiveId" clId="{C706C92E-6112-1647-8E32-7B69BA5924D4}" dt="2020-01-28T04:09:51.021" v="2110" actId="478"/>
          <ac:spMkLst>
            <pc:docMk/>
            <pc:sldMk cId="0" sldId="268"/>
            <ac:spMk id="30" creationId="{2354B4BD-8FEC-B44E-B9F0-5C207B48E65D}"/>
          </ac:spMkLst>
        </pc:spChg>
        <pc:spChg chg="add del mod">
          <ac:chgData name="gabriel chavez" userId="71d80cb7cbb87c64" providerId="LiveId" clId="{C706C92E-6112-1647-8E32-7B69BA5924D4}" dt="2020-01-28T04:10:32.411" v="2147" actId="478"/>
          <ac:spMkLst>
            <pc:docMk/>
            <pc:sldMk cId="0" sldId="268"/>
            <ac:spMk id="31" creationId="{AAF6BF8E-C3B4-CD46-8DE5-72EDAF23A30F}"/>
          </ac:spMkLst>
        </pc:spChg>
        <pc:spChg chg="add mod">
          <ac:chgData name="gabriel chavez" userId="71d80cb7cbb87c64" providerId="LiveId" clId="{C706C92E-6112-1647-8E32-7B69BA5924D4}" dt="2020-01-28T04:15:31.232" v="2360" actId="255"/>
          <ac:spMkLst>
            <pc:docMk/>
            <pc:sldMk cId="0" sldId="268"/>
            <ac:spMk id="32" creationId="{3CFE9A69-A722-4644-B1AE-9DC6F0C91C1E}"/>
          </ac:spMkLst>
        </pc:spChg>
        <pc:spChg chg="add mod">
          <ac:chgData name="gabriel chavez" userId="71d80cb7cbb87c64" providerId="LiveId" clId="{C706C92E-6112-1647-8E32-7B69BA5924D4}" dt="2020-01-28T04:16:09.093" v="2364" actId="20577"/>
          <ac:spMkLst>
            <pc:docMk/>
            <pc:sldMk cId="0" sldId="268"/>
            <ac:spMk id="33" creationId="{000561FC-D7CB-724A-B112-8AD9BCBF4ABB}"/>
          </ac:spMkLst>
        </pc:spChg>
      </pc:sldChg>
      <pc:sldChg chg="addSp delSp modSp">
        <pc:chgData name="gabriel chavez" userId="71d80cb7cbb87c64" providerId="LiveId" clId="{C706C92E-6112-1647-8E32-7B69BA5924D4}" dt="2020-01-28T04:22:51.241" v="2477" actId="1038"/>
        <pc:sldMkLst>
          <pc:docMk/>
          <pc:sldMk cId="840820521" sldId="269"/>
        </pc:sldMkLst>
        <pc:spChg chg="del">
          <ac:chgData name="gabriel chavez" userId="71d80cb7cbb87c64" providerId="LiveId" clId="{C706C92E-6112-1647-8E32-7B69BA5924D4}" dt="2020-01-28T04:20:02.799" v="2395" actId="478"/>
          <ac:spMkLst>
            <pc:docMk/>
            <pc:sldMk cId="840820521" sldId="269"/>
            <ac:spMk id="2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3:25:36.979" v="1344" actId="478"/>
          <ac:spMkLst>
            <pc:docMk/>
            <pc:sldMk cId="840820521" sldId="269"/>
            <ac:spMk id="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26.370" v="1342" actId="478"/>
          <ac:spMkLst>
            <pc:docMk/>
            <pc:sldMk cId="840820521" sldId="269"/>
            <ac:spMk id="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26.370" v="1342" actId="478"/>
          <ac:spMkLst>
            <pc:docMk/>
            <pc:sldMk cId="840820521" sldId="269"/>
            <ac:spMk id="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16.315" v="1340" actId="478"/>
          <ac:spMkLst>
            <pc:docMk/>
            <pc:sldMk cId="840820521" sldId="269"/>
            <ac:spMk id="6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22.353" v="1341" actId="478"/>
          <ac:spMkLst>
            <pc:docMk/>
            <pc:sldMk cId="840820521" sldId="269"/>
            <ac:spMk id="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22.353" v="1341" actId="478"/>
          <ac:spMkLst>
            <pc:docMk/>
            <pc:sldMk cId="840820521" sldId="269"/>
            <ac:spMk id="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30.307" v="1343" actId="478"/>
          <ac:spMkLst>
            <pc:docMk/>
            <pc:sldMk cId="840820521" sldId="269"/>
            <ac:spMk id="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30.307" v="1343" actId="478"/>
          <ac:spMkLst>
            <pc:docMk/>
            <pc:sldMk cId="840820521" sldId="269"/>
            <ac:spMk id="1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30.307" v="1343" actId="478"/>
          <ac:spMkLst>
            <pc:docMk/>
            <pc:sldMk cId="840820521" sldId="269"/>
            <ac:spMk id="11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1.251" v="1345" actId="478"/>
          <ac:spMkLst>
            <pc:docMk/>
            <pc:sldMk cId="840820521" sldId="269"/>
            <ac:spMk id="1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5.299" v="1346" actId="478"/>
          <ac:spMkLst>
            <pc:docMk/>
            <pc:sldMk cId="840820521" sldId="269"/>
            <ac:spMk id="1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5.299" v="1346" actId="478"/>
          <ac:spMkLst>
            <pc:docMk/>
            <pc:sldMk cId="840820521" sldId="269"/>
            <ac:spMk id="1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5.299" v="1346" actId="478"/>
          <ac:spMkLst>
            <pc:docMk/>
            <pc:sldMk cId="840820521" sldId="269"/>
            <ac:spMk id="1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5.299" v="1346" actId="478"/>
          <ac:spMkLst>
            <pc:docMk/>
            <pc:sldMk cId="840820521" sldId="269"/>
            <ac:spMk id="16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5.299" v="1346" actId="478"/>
          <ac:spMkLst>
            <pc:docMk/>
            <pc:sldMk cId="840820521" sldId="269"/>
            <ac:spMk id="1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5.450" v="1349" actId="478"/>
          <ac:spMkLst>
            <pc:docMk/>
            <pc:sldMk cId="840820521" sldId="269"/>
            <ac:spMk id="1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9.928" v="1350" actId="478"/>
          <ac:spMkLst>
            <pc:docMk/>
            <pc:sldMk cId="840820521" sldId="269"/>
            <ac:spMk id="1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9.928" v="1350" actId="478"/>
          <ac:spMkLst>
            <pc:docMk/>
            <pc:sldMk cId="840820521" sldId="269"/>
            <ac:spMk id="2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8.818" v="1347" actId="478"/>
          <ac:spMkLst>
            <pc:docMk/>
            <pc:sldMk cId="840820521" sldId="269"/>
            <ac:spMk id="21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8.818" v="1347" actId="478"/>
          <ac:spMkLst>
            <pc:docMk/>
            <pc:sldMk cId="840820521" sldId="269"/>
            <ac:spMk id="2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8.818" v="1347" actId="478"/>
          <ac:spMkLst>
            <pc:docMk/>
            <pc:sldMk cId="840820521" sldId="269"/>
            <ac:spMk id="2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5.299" v="1346" actId="478"/>
          <ac:spMkLst>
            <pc:docMk/>
            <pc:sldMk cId="840820521" sldId="269"/>
            <ac:spMk id="2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5.299" v="1346" actId="478"/>
          <ac:spMkLst>
            <pc:docMk/>
            <pc:sldMk cId="840820521" sldId="269"/>
            <ac:spMk id="2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5.299" v="1346" actId="478"/>
          <ac:spMkLst>
            <pc:docMk/>
            <pc:sldMk cId="840820521" sldId="269"/>
            <ac:spMk id="26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2.251" v="1348" actId="478"/>
          <ac:spMkLst>
            <pc:docMk/>
            <pc:sldMk cId="840820521" sldId="269"/>
            <ac:spMk id="2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2.251" v="1348" actId="478"/>
          <ac:spMkLst>
            <pc:docMk/>
            <pc:sldMk cId="840820521" sldId="269"/>
            <ac:spMk id="2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2.251" v="1348" actId="478"/>
          <ac:spMkLst>
            <pc:docMk/>
            <pc:sldMk cId="840820521" sldId="269"/>
            <ac:spMk id="2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2.251" v="1348" actId="478"/>
          <ac:spMkLst>
            <pc:docMk/>
            <pc:sldMk cId="840820521" sldId="269"/>
            <ac:spMk id="3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2.251" v="1348" actId="478"/>
          <ac:spMkLst>
            <pc:docMk/>
            <pc:sldMk cId="840820521" sldId="269"/>
            <ac:spMk id="31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2.251" v="1348" actId="478"/>
          <ac:spMkLst>
            <pc:docMk/>
            <pc:sldMk cId="840820521" sldId="269"/>
            <ac:spMk id="3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2.251" v="1348" actId="478"/>
          <ac:spMkLst>
            <pc:docMk/>
            <pc:sldMk cId="840820521" sldId="269"/>
            <ac:spMk id="3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2.251" v="1348" actId="478"/>
          <ac:spMkLst>
            <pc:docMk/>
            <pc:sldMk cId="840820521" sldId="269"/>
            <ac:spMk id="34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21:12.301" v="2458" actId="1037"/>
          <ac:spMkLst>
            <pc:docMk/>
            <pc:sldMk cId="840820521" sldId="269"/>
            <ac:spMk id="36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22:51.241" v="2477" actId="1038"/>
          <ac:spMkLst>
            <pc:docMk/>
            <pc:sldMk cId="840820521" sldId="269"/>
            <ac:spMk id="3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48.818" v="1347" actId="478"/>
          <ac:spMkLst>
            <pc:docMk/>
            <pc:sldMk cId="840820521" sldId="269"/>
            <ac:spMk id="3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25:52.251" v="1348" actId="478"/>
          <ac:spMkLst>
            <pc:docMk/>
            <pc:sldMk cId="840820521" sldId="269"/>
            <ac:spMk id="39" creationId="{00000000-0000-0000-0000-000000000000}"/>
          </ac:spMkLst>
        </pc:spChg>
        <pc:spChg chg="add mod">
          <ac:chgData name="gabriel chavez" userId="71d80cb7cbb87c64" providerId="LiveId" clId="{C706C92E-6112-1647-8E32-7B69BA5924D4}" dt="2020-01-28T04:19:59.320" v="2394" actId="20577"/>
          <ac:spMkLst>
            <pc:docMk/>
            <pc:sldMk cId="840820521" sldId="269"/>
            <ac:spMk id="42" creationId="{F8378D01-E769-EA49-AF2E-F1B29A395655}"/>
          </ac:spMkLst>
        </pc:spChg>
        <pc:picChg chg="add mod">
          <ac:chgData name="gabriel chavez" userId="71d80cb7cbb87c64" providerId="LiveId" clId="{C706C92E-6112-1647-8E32-7B69BA5924D4}" dt="2020-01-28T04:22:51.241" v="2477" actId="1038"/>
          <ac:picMkLst>
            <pc:docMk/>
            <pc:sldMk cId="840820521" sldId="269"/>
            <ac:picMk id="40" creationId="{3C366CFF-00BA-4248-AD3C-4AAF8D2A0705}"/>
          </ac:picMkLst>
        </pc:picChg>
        <pc:picChg chg="add mod">
          <ac:chgData name="gabriel chavez" userId="71d80cb7cbb87c64" providerId="LiveId" clId="{C706C92E-6112-1647-8E32-7B69BA5924D4}" dt="2020-01-28T04:21:27.669" v="2470" actId="1036"/>
          <ac:picMkLst>
            <pc:docMk/>
            <pc:sldMk cId="840820521" sldId="269"/>
            <ac:picMk id="41" creationId="{FB7C9423-6846-F34C-B293-4AECC10626A6}"/>
          </ac:picMkLst>
        </pc:picChg>
      </pc:sldChg>
      <pc:sldChg chg="del">
        <pc:chgData name="gabriel chavez" userId="71d80cb7cbb87c64" providerId="LiveId" clId="{C706C92E-6112-1647-8E32-7B69BA5924D4}" dt="2020-01-28T03:28:46.775" v="1505" actId="2696"/>
        <pc:sldMkLst>
          <pc:docMk/>
          <pc:sldMk cId="0" sldId="270"/>
        </pc:sldMkLst>
      </pc:sldChg>
      <pc:sldChg chg="del">
        <pc:chgData name="gabriel chavez" userId="71d80cb7cbb87c64" providerId="LiveId" clId="{C706C92E-6112-1647-8E32-7B69BA5924D4}" dt="2020-01-28T04:23:41.766" v="2478" actId="2696"/>
        <pc:sldMkLst>
          <pc:docMk/>
          <pc:sldMk cId="0" sldId="271"/>
        </pc:sldMkLst>
      </pc:sldChg>
      <pc:sldChg chg="del">
        <pc:chgData name="gabriel chavez" userId="71d80cb7cbb87c64" providerId="LiveId" clId="{C706C92E-6112-1647-8E32-7B69BA5924D4}" dt="2020-01-28T04:17:38.243" v="2373" actId="2696"/>
        <pc:sldMkLst>
          <pc:docMk/>
          <pc:sldMk cId="0" sldId="272"/>
        </pc:sldMkLst>
      </pc:sldChg>
      <pc:sldChg chg="addSp delSp modSp">
        <pc:chgData name="gabriel chavez" userId="71d80cb7cbb87c64" providerId="LiveId" clId="{C706C92E-6112-1647-8E32-7B69BA5924D4}" dt="2020-01-28T05:04:03.102" v="3206" actId="20577"/>
        <pc:sldMkLst>
          <pc:docMk/>
          <pc:sldMk cId="0" sldId="273"/>
        </pc:sldMkLst>
        <pc:spChg chg="mod">
          <ac:chgData name="gabriel chavez" userId="71d80cb7cbb87c64" providerId="LiveId" clId="{C706C92E-6112-1647-8E32-7B69BA5924D4}" dt="2020-01-28T04:31:27.178" v="2697" actId="1035"/>
          <ac:spMkLst>
            <pc:docMk/>
            <pc:sldMk cId="0" sldId="273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41:36.517" v="3195" actId="20577"/>
          <ac:spMkLst>
            <pc:docMk/>
            <pc:sldMk cId="0" sldId="273"/>
            <ac:spMk id="3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31:16.210" v="2677" actId="20577"/>
          <ac:spMkLst>
            <pc:docMk/>
            <pc:sldMk cId="0" sldId="273"/>
            <ac:spMk id="4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4:34:56.650" v="2802" actId="478"/>
          <ac:spMkLst>
            <pc:docMk/>
            <pc:sldMk cId="0" sldId="273"/>
            <ac:spMk id="5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4:35:25.520" v="2829" actId="478"/>
          <ac:spMkLst>
            <pc:docMk/>
            <pc:sldMk cId="0" sldId="273"/>
            <ac:spMk id="6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4:35:36.472" v="2830" actId="478"/>
          <ac:spMkLst>
            <pc:docMk/>
            <pc:sldMk cId="0" sldId="273"/>
            <ac:spMk id="7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4:35:47.214" v="2833" actId="478"/>
          <ac:spMkLst>
            <pc:docMk/>
            <pc:sldMk cId="0" sldId="273"/>
            <ac:spMk id="8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4:34:52.626" v="2801" actId="478"/>
          <ac:spMkLst>
            <pc:docMk/>
            <pc:sldMk cId="0" sldId="273"/>
            <ac:spMk id="9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4:35:56.856" v="2835" actId="478"/>
          <ac:spMkLst>
            <pc:docMk/>
            <pc:sldMk cId="0" sldId="273"/>
            <ac:spMk id="10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37:47.556" v="2989" actId="20577"/>
          <ac:spMkLst>
            <pc:docMk/>
            <pc:sldMk cId="0" sldId="273"/>
            <ac:spMk id="11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37:52.372" v="3001" actId="20577"/>
          <ac:spMkLst>
            <pc:docMk/>
            <pc:sldMk cId="0" sldId="273"/>
            <ac:spMk id="12" creationId="{00000000-0000-0000-0000-000000000000}"/>
          </ac:spMkLst>
        </pc:spChg>
        <pc:spChg chg="add mod">
          <ac:chgData name="gabriel chavez" userId="71d80cb7cbb87c64" providerId="LiveId" clId="{C706C92E-6112-1647-8E32-7B69BA5924D4}" dt="2020-01-28T05:04:03.102" v="3206" actId="20577"/>
          <ac:spMkLst>
            <pc:docMk/>
            <pc:sldMk cId="0" sldId="273"/>
            <ac:spMk id="13" creationId="{DB38D86C-75BA-DA47-ABB9-FF038D8773AD}"/>
          </ac:spMkLst>
        </pc:spChg>
      </pc:sldChg>
      <pc:sldChg chg="addSp delSp modSp setBg">
        <pc:chgData name="gabriel chavez" userId="71d80cb7cbb87c64" providerId="LiveId" clId="{C706C92E-6112-1647-8E32-7B69BA5924D4}" dt="2020-01-28T06:01:47.170" v="3869" actId="1035"/>
        <pc:sldMkLst>
          <pc:docMk/>
          <pc:sldMk cId="0" sldId="274"/>
        </pc:sldMkLst>
        <pc:spChg chg="mod">
          <ac:chgData name="gabriel chavez" userId="71d80cb7cbb87c64" providerId="LiveId" clId="{C706C92E-6112-1647-8E32-7B69BA5924D4}" dt="2020-01-28T04:24:04.342" v="2482" actId="20577"/>
          <ac:spMkLst>
            <pc:docMk/>
            <pc:sldMk cId="0" sldId="274"/>
            <ac:spMk id="2" creationId="{00000000-0000-0000-0000-000000000000}"/>
          </ac:spMkLst>
        </pc:spChg>
        <pc:spChg chg="add del mod">
          <ac:chgData name="gabriel chavez" userId="71d80cb7cbb87c64" providerId="LiveId" clId="{C706C92E-6112-1647-8E32-7B69BA5924D4}" dt="2020-01-28T04:40:34.459" v="3097" actId="478"/>
          <ac:spMkLst>
            <pc:docMk/>
            <pc:sldMk cId="0" sldId="274"/>
            <ac:spMk id="4" creationId="{AA2F0FE6-B14E-8E40-8FE5-57A43D36FFD8}"/>
          </ac:spMkLst>
        </pc:spChg>
        <pc:spChg chg="add mod">
          <ac:chgData name="gabriel chavez" userId="71d80cb7cbb87c64" providerId="LiveId" clId="{C706C92E-6112-1647-8E32-7B69BA5924D4}" dt="2020-01-28T05:23:02.137" v="3532" actId="1037"/>
          <ac:spMkLst>
            <pc:docMk/>
            <pc:sldMk cId="0" sldId="274"/>
            <ac:spMk id="7" creationId="{B93FB9BD-95BF-7C42-8D40-EE8CC83FDD21}"/>
          </ac:spMkLst>
        </pc:spChg>
        <pc:spChg chg="del">
          <ac:chgData name="gabriel chavez" userId="71d80cb7cbb87c64" providerId="LiveId" clId="{C706C92E-6112-1647-8E32-7B69BA5924D4}" dt="2020-01-28T04:40:27.142" v="3081" actId="478"/>
          <ac:spMkLst>
            <pc:docMk/>
            <pc:sldMk cId="0" sldId="274"/>
            <ac:spMk id="220" creationId="{ED5F89ED-3797-D144-8C4E-75C278F71434}"/>
          </ac:spMkLst>
        </pc:spChg>
        <pc:picChg chg="add mod">
          <ac:chgData name="gabriel chavez" userId="71d80cb7cbb87c64" providerId="LiveId" clId="{C706C92E-6112-1647-8E32-7B69BA5924D4}" dt="2020-01-28T06:01:47.170" v="3869" actId="1035"/>
          <ac:picMkLst>
            <pc:docMk/>
            <pc:sldMk cId="0" sldId="274"/>
            <ac:picMk id="3" creationId="{E30CDE90-1C6D-1E45-BE21-2EC0C595D523}"/>
          </ac:picMkLst>
        </pc:picChg>
        <pc:picChg chg="add del mod">
          <ac:chgData name="gabriel chavez" userId="71d80cb7cbb87c64" providerId="LiveId" clId="{C706C92E-6112-1647-8E32-7B69BA5924D4}" dt="2020-01-28T06:01:18.717" v="3861" actId="478"/>
          <ac:picMkLst>
            <pc:docMk/>
            <pc:sldMk cId="0" sldId="274"/>
            <ac:picMk id="5" creationId="{8099B301-8412-E34C-B8B7-56D7E2DE9BC3}"/>
          </ac:picMkLst>
        </pc:picChg>
        <pc:picChg chg="del mod">
          <ac:chgData name="gabriel chavez" userId="71d80cb7cbb87c64" providerId="LiveId" clId="{C706C92E-6112-1647-8E32-7B69BA5924D4}" dt="2020-01-28T05:03:22.088" v="3196" actId="478"/>
          <ac:picMkLst>
            <pc:docMk/>
            <pc:sldMk cId="0" sldId="274"/>
            <ac:picMk id="227" creationId="{B304E7A7-372A-9B47-A335-6A008782A496}"/>
          </ac:picMkLst>
        </pc:picChg>
      </pc:sldChg>
      <pc:sldChg chg="delSp modSp">
        <pc:chgData name="gabriel chavez" userId="71d80cb7cbb87c64" providerId="LiveId" clId="{C706C92E-6112-1647-8E32-7B69BA5924D4}" dt="2020-01-28T05:12:31.214" v="3373" actId="478"/>
        <pc:sldMkLst>
          <pc:docMk/>
          <pc:sldMk cId="0" sldId="275"/>
        </pc:sldMkLst>
        <pc:spChg chg="mod">
          <ac:chgData name="gabriel chavez" userId="71d80cb7cbb87c64" providerId="LiveId" clId="{C706C92E-6112-1647-8E32-7B69BA5924D4}" dt="2020-01-28T04:24:12.287" v="2486" actId="20577"/>
          <ac:spMkLst>
            <pc:docMk/>
            <pc:sldMk cId="0" sldId="275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4:38:33.442" v="3046" actId="20577"/>
          <ac:spMkLst>
            <pc:docMk/>
            <pc:sldMk cId="0" sldId="275"/>
            <ac:spMk id="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2:31.214" v="3373" actId="478"/>
          <ac:spMkLst>
            <pc:docMk/>
            <pc:sldMk cId="0" sldId="275"/>
            <ac:spMk id="6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09:34.659" v="3316" actId="20577"/>
          <ac:spMkLst>
            <pc:docMk/>
            <pc:sldMk cId="0" sldId="275"/>
            <ac:spMk id="13" creationId="{00000000-0000-0000-0000-000000000000}"/>
          </ac:spMkLst>
        </pc:spChg>
      </pc:sldChg>
      <pc:sldChg chg="addSp delSp modSp">
        <pc:chgData name="gabriel chavez" userId="71d80cb7cbb87c64" providerId="LiveId" clId="{C706C92E-6112-1647-8E32-7B69BA5924D4}" dt="2020-01-28T05:42:04.313" v="3618" actId="20577"/>
        <pc:sldMkLst>
          <pc:docMk/>
          <pc:sldMk cId="0" sldId="276"/>
        </pc:sldMkLst>
        <pc:spChg chg="mod">
          <ac:chgData name="gabriel chavez" userId="71d80cb7cbb87c64" providerId="LiveId" clId="{C706C92E-6112-1647-8E32-7B69BA5924D4}" dt="2020-01-28T04:24:19.399" v="2490" actId="20577"/>
          <ac:spMkLst>
            <pc:docMk/>
            <pc:sldMk cId="0" sldId="276"/>
            <ac:spMk id="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33.604" v="1525" actId="478"/>
          <ac:spMkLst>
            <pc:docMk/>
            <pc:sldMk cId="0" sldId="276"/>
            <ac:spMk id="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1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6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3:30:40.900" v="1526" actId="478"/>
          <ac:spMkLst>
            <pc:docMk/>
            <pc:sldMk cId="0" sldId="276"/>
            <ac:spMk id="19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42:04.313" v="3618" actId="20577"/>
          <ac:spMkLst>
            <pc:docMk/>
            <pc:sldMk cId="0" sldId="276"/>
            <ac:spMk id="22" creationId="{A09F8B4B-C100-2146-BD15-C86BCE99C38E}"/>
          </ac:spMkLst>
        </pc:spChg>
        <pc:picChg chg="add">
          <ac:chgData name="gabriel chavez" userId="71d80cb7cbb87c64" providerId="LiveId" clId="{C706C92E-6112-1647-8E32-7B69BA5924D4}" dt="2020-01-28T03:32:47.816" v="1527"/>
          <ac:picMkLst>
            <pc:docMk/>
            <pc:sldMk cId="0" sldId="276"/>
            <ac:picMk id="3" creationId="{107DF127-3AA2-2142-ABF6-DDDAA238BF32}"/>
          </ac:picMkLst>
        </pc:picChg>
      </pc:sldChg>
      <pc:sldChg chg="modSp del">
        <pc:chgData name="gabriel chavez" userId="71d80cb7cbb87c64" providerId="LiveId" clId="{C706C92E-6112-1647-8E32-7B69BA5924D4}" dt="2020-01-28T05:09:14.173" v="3286" actId="2696"/>
        <pc:sldMkLst>
          <pc:docMk/>
          <pc:sldMk cId="0" sldId="277"/>
        </pc:sldMkLst>
        <pc:spChg chg="mod">
          <ac:chgData name="gabriel chavez" userId="71d80cb7cbb87c64" providerId="LiveId" clId="{C706C92E-6112-1647-8E32-7B69BA5924D4}" dt="2020-01-28T04:24:26.327" v="2492" actId="20577"/>
          <ac:spMkLst>
            <pc:docMk/>
            <pc:sldMk cId="0" sldId="277"/>
            <ac:spMk id="2" creationId="{00000000-0000-0000-0000-000000000000}"/>
          </ac:spMkLst>
        </pc:spChg>
      </pc:sldChg>
      <pc:sldChg chg="addSp delSp modSp">
        <pc:chgData name="gabriel chavez" userId="71d80cb7cbb87c64" providerId="LiveId" clId="{C706C92E-6112-1647-8E32-7B69BA5924D4}" dt="2020-01-28T05:08:21.893" v="3284" actId="20577"/>
        <pc:sldMkLst>
          <pc:docMk/>
          <pc:sldMk cId="0" sldId="278"/>
        </pc:sldMkLst>
        <pc:spChg chg="mod">
          <ac:chgData name="gabriel chavez" userId="71d80cb7cbb87c64" providerId="LiveId" clId="{C706C92E-6112-1647-8E32-7B69BA5924D4}" dt="2020-01-28T04:24:32.135" v="2494" actId="20577"/>
          <ac:spMkLst>
            <pc:docMk/>
            <pc:sldMk cId="0" sldId="278"/>
            <ac:spMk id="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7:40.800" v="3213" actId="478"/>
          <ac:spMkLst>
            <pc:docMk/>
            <pc:sldMk cId="0" sldId="278"/>
            <ac:spMk id="1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7:35.147" v="3212" actId="478"/>
          <ac:spMkLst>
            <pc:docMk/>
            <pc:sldMk cId="0" sldId="278"/>
            <ac:spMk id="11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1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1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1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1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19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5:08:11.535" v="3271" actId="478"/>
          <ac:spMkLst>
            <pc:docMk/>
            <pc:sldMk cId="0" sldId="278"/>
            <ac:spMk id="2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2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2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26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2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2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08:02.232" v="3269" actId="478"/>
          <ac:spMkLst>
            <pc:docMk/>
            <pc:sldMk cId="0" sldId="278"/>
            <ac:spMk id="29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08:21.893" v="3284" actId="20577"/>
          <ac:spMkLst>
            <pc:docMk/>
            <pc:sldMk cId="0" sldId="278"/>
            <ac:spMk id="32" creationId="{F7747A4F-68F3-FD4A-B216-56341979069A}"/>
          </ac:spMkLst>
        </pc:spChg>
        <pc:picChg chg="add">
          <ac:chgData name="gabriel chavez" userId="71d80cb7cbb87c64" providerId="LiveId" clId="{C706C92E-6112-1647-8E32-7B69BA5924D4}" dt="2020-01-28T05:08:04.215" v="3270"/>
          <ac:picMkLst>
            <pc:docMk/>
            <pc:sldMk cId="0" sldId="278"/>
            <ac:picMk id="3" creationId="{6385632D-DB03-A443-83D5-AC91BF27C13A}"/>
          </ac:picMkLst>
        </pc:picChg>
      </pc:sldChg>
      <pc:sldChg chg="modSp del">
        <pc:chgData name="gabriel chavez" userId="71d80cb7cbb87c64" providerId="LiveId" clId="{C706C92E-6112-1647-8E32-7B69BA5924D4}" dt="2020-01-28T05:11:54.677" v="3348" actId="2696"/>
        <pc:sldMkLst>
          <pc:docMk/>
          <pc:sldMk cId="0" sldId="279"/>
        </pc:sldMkLst>
        <pc:spChg chg="mod">
          <ac:chgData name="gabriel chavez" userId="71d80cb7cbb87c64" providerId="LiveId" clId="{C706C92E-6112-1647-8E32-7B69BA5924D4}" dt="2020-01-28T04:24:38.862" v="2496" actId="20577"/>
          <ac:spMkLst>
            <pc:docMk/>
            <pc:sldMk cId="0" sldId="279"/>
            <ac:spMk id="2" creationId="{00000000-0000-0000-0000-000000000000}"/>
          </ac:spMkLst>
        </pc:spChg>
      </pc:sldChg>
      <pc:sldChg chg="addSp delSp modSp">
        <pc:chgData name="gabriel chavez" userId="71d80cb7cbb87c64" providerId="LiveId" clId="{C706C92E-6112-1647-8E32-7B69BA5924D4}" dt="2020-01-28T05:11:35.503" v="3346" actId="20577"/>
        <pc:sldMkLst>
          <pc:docMk/>
          <pc:sldMk cId="0" sldId="280"/>
        </pc:sldMkLst>
        <pc:spChg chg="mod">
          <ac:chgData name="gabriel chavez" userId="71d80cb7cbb87c64" providerId="LiveId" clId="{C706C92E-6112-1647-8E32-7B69BA5924D4}" dt="2020-01-28T04:24:43.614" v="2498" actId="20577"/>
          <ac:spMkLst>
            <pc:docMk/>
            <pc:sldMk cId="0" sldId="280"/>
            <ac:spMk id="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1:14.833" v="3317" actId="478"/>
          <ac:spMkLst>
            <pc:docMk/>
            <pc:sldMk cId="0" sldId="280"/>
            <ac:spMk id="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1:14.833" v="3317" actId="478"/>
          <ac:spMkLst>
            <pc:docMk/>
            <pc:sldMk cId="0" sldId="280"/>
            <ac:spMk id="1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1:14.833" v="3317" actId="478"/>
          <ac:spMkLst>
            <pc:docMk/>
            <pc:sldMk cId="0" sldId="280"/>
            <ac:spMk id="1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1:14.833" v="3317" actId="478"/>
          <ac:spMkLst>
            <pc:docMk/>
            <pc:sldMk cId="0" sldId="280"/>
            <ac:spMk id="1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1:14.833" v="3317" actId="478"/>
          <ac:spMkLst>
            <pc:docMk/>
            <pc:sldMk cId="0" sldId="280"/>
            <ac:spMk id="16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1:14.833" v="3317" actId="478"/>
          <ac:spMkLst>
            <pc:docMk/>
            <pc:sldMk cId="0" sldId="280"/>
            <ac:spMk id="1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1:14.833" v="3317" actId="478"/>
          <ac:spMkLst>
            <pc:docMk/>
            <pc:sldMk cId="0" sldId="280"/>
            <ac:spMk id="1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1:14.833" v="3317" actId="478"/>
          <ac:spMkLst>
            <pc:docMk/>
            <pc:sldMk cId="0" sldId="280"/>
            <ac:spMk id="1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1:14.833" v="3317" actId="478"/>
          <ac:spMkLst>
            <pc:docMk/>
            <pc:sldMk cId="0" sldId="280"/>
            <ac:spMk id="23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11:35.503" v="3346" actId="20577"/>
          <ac:spMkLst>
            <pc:docMk/>
            <pc:sldMk cId="0" sldId="280"/>
            <ac:spMk id="26" creationId="{94EACD71-5DD5-654B-BE6C-C8979BD0712D}"/>
          </ac:spMkLst>
        </pc:spChg>
        <pc:picChg chg="add">
          <ac:chgData name="gabriel chavez" userId="71d80cb7cbb87c64" providerId="LiveId" clId="{C706C92E-6112-1647-8E32-7B69BA5924D4}" dt="2020-01-28T05:11:15.832" v="3318"/>
          <ac:picMkLst>
            <pc:docMk/>
            <pc:sldMk cId="0" sldId="280"/>
            <ac:picMk id="3" creationId="{14BFF507-C64E-2942-BEFD-0A488FD101BA}"/>
          </ac:picMkLst>
        </pc:picChg>
      </pc:sldChg>
      <pc:sldChg chg="del">
        <pc:chgData name="gabriel chavez" userId="71d80cb7cbb87c64" providerId="LiveId" clId="{C706C92E-6112-1647-8E32-7B69BA5924D4}" dt="2020-01-28T05:14:14.361" v="3413" actId="2696"/>
        <pc:sldMkLst>
          <pc:docMk/>
          <pc:sldMk cId="0" sldId="281"/>
        </pc:sldMkLst>
      </pc:sldChg>
      <pc:sldChg chg="addSp delSp modSp">
        <pc:chgData name="gabriel chavez" userId="71d80cb7cbb87c64" providerId="LiveId" clId="{C706C92E-6112-1647-8E32-7B69BA5924D4}" dt="2020-01-28T05:18:41.400" v="3469" actId="20577"/>
        <pc:sldMkLst>
          <pc:docMk/>
          <pc:sldMk cId="0" sldId="282"/>
        </pc:sldMkLst>
        <pc:spChg chg="mod">
          <ac:chgData name="gabriel chavez" userId="71d80cb7cbb87c64" providerId="LiveId" clId="{C706C92E-6112-1647-8E32-7B69BA5924D4}" dt="2020-01-28T05:18:41.400" v="3469" actId="20577"/>
          <ac:spMkLst>
            <pc:docMk/>
            <pc:sldMk cId="0" sldId="282"/>
            <ac:spMk id="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1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6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1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1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3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4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5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6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7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8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29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30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3:50.046" v="3374" actId="478"/>
          <ac:spMkLst>
            <pc:docMk/>
            <pc:sldMk cId="0" sldId="282"/>
            <ac:spMk id="31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14:05.403" v="3411" actId="20577"/>
          <ac:spMkLst>
            <pc:docMk/>
            <pc:sldMk cId="0" sldId="282"/>
            <ac:spMk id="39" creationId="{98FB8DA8-27F7-7E44-9411-F1281A29B12E}"/>
          </ac:spMkLst>
        </pc:spChg>
        <pc:picChg chg="add">
          <ac:chgData name="gabriel chavez" userId="71d80cb7cbb87c64" providerId="LiveId" clId="{C706C92E-6112-1647-8E32-7B69BA5924D4}" dt="2020-01-28T05:13:51.098" v="3375"/>
          <ac:picMkLst>
            <pc:docMk/>
            <pc:sldMk cId="0" sldId="282"/>
            <ac:picMk id="3" creationId="{10C2BCA4-E8D2-0746-8C70-DA2C4DB37C4E}"/>
          </ac:picMkLst>
        </pc:picChg>
      </pc:sldChg>
      <pc:sldChg chg="del">
        <pc:chgData name="gabriel chavez" userId="71d80cb7cbb87c64" providerId="LiveId" clId="{C706C92E-6112-1647-8E32-7B69BA5924D4}" dt="2020-01-28T05:14:39.736" v="3430" actId="2696"/>
        <pc:sldMkLst>
          <pc:docMk/>
          <pc:sldMk cId="0" sldId="283"/>
        </pc:sldMkLst>
      </pc:sldChg>
      <pc:sldChg chg="del">
        <pc:chgData name="gabriel chavez" userId="71d80cb7cbb87c64" providerId="LiveId" clId="{C706C92E-6112-1647-8E32-7B69BA5924D4}" dt="2020-01-28T05:14:42.544" v="3431" actId="2696"/>
        <pc:sldMkLst>
          <pc:docMk/>
          <pc:sldMk cId="0" sldId="284"/>
        </pc:sldMkLst>
      </pc:sldChg>
      <pc:sldChg chg="del">
        <pc:chgData name="gabriel chavez" userId="71d80cb7cbb87c64" providerId="LiveId" clId="{C706C92E-6112-1647-8E32-7B69BA5924D4}" dt="2020-01-28T05:16:45.182" v="3441" actId="2696"/>
        <pc:sldMkLst>
          <pc:docMk/>
          <pc:sldMk cId="0" sldId="285"/>
        </pc:sldMkLst>
      </pc:sldChg>
      <pc:sldChg chg="del">
        <pc:chgData name="gabriel chavez" userId="71d80cb7cbb87c64" providerId="LiveId" clId="{C706C92E-6112-1647-8E32-7B69BA5924D4}" dt="2020-01-28T05:16:48.362" v="3442" actId="2696"/>
        <pc:sldMkLst>
          <pc:docMk/>
          <pc:sldMk cId="0" sldId="286"/>
        </pc:sldMkLst>
      </pc:sldChg>
      <pc:sldChg chg="modSp">
        <pc:chgData name="gabriel chavez" userId="71d80cb7cbb87c64" providerId="LiveId" clId="{C706C92E-6112-1647-8E32-7B69BA5924D4}" dt="2020-01-28T05:23:43.134" v="3543" actId="1037"/>
        <pc:sldMkLst>
          <pc:docMk/>
          <pc:sldMk cId="0" sldId="287"/>
        </pc:sldMkLst>
        <pc:spChg chg="mod">
          <ac:chgData name="gabriel chavez" userId="71d80cb7cbb87c64" providerId="LiveId" clId="{C706C92E-6112-1647-8E32-7B69BA5924D4}" dt="2020-01-28T05:20:50.206" v="3510" actId="20577"/>
          <ac:spMkLst>
            <pc:docMk/>
            <pc:sldMk cId="0" sldId="287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23:43.134" v="3543" actId="1037"/>
          <ac:spMkLst>
            <pc:docMk/>
            <pc:sldMk cId="0" sldId="287"/>
            <ac:spMk id="4" creationId="{00000000-0000-0000-0000-000000000000}"/>
          </ac:spMkLst>
        </pc:spChg>
      </pc:sldChg>
      <pc:sldChg chg="addSp delSp modSp">
        <pc:chgData name="gabriel chavez" userId="71d80cb7cbb87c64" providerId="LiveId" clId="{C706C92E-6112-1647-8E32-7B69BA5924D4}" dt="2020-01-28T05:56:14.714" v="3860" actId="403"/>
        <pc:sldMkLst>
          <pc:docMk/>
          <pc:sldMk cId="1208771149" sldId="290"/>
        </pc:sldMkLst>
        <pc:spChg chg="mod">
          <ac:chgData name="gabriel chavez" userId="71d80cb7cbb87c64" providerId="LiveId" clId="{C706C92E-6112-1647-8E32-7B69BA5924D4}" dt="2020-01-28T05:56:14.714" v="3860" actId="403"/>
          <ac:spMkLst>
            <pc:docMk/>
            <pc:sldMk cId="1208771149" sldId="290"/>
            <ac:spMk id="3" creationId="{00000000-0000-0000-0000-000000000000}"/>
          </ac:spMkLst>
        </pc:spChg>
        <pc:spChg chg="add mod">
          <ac:chgData name="gabriel chavez" userId="71d80cb7cbb87c64" providerId="LiveId" clId="{C706C92E-6112-1647-8E32-7B69BA5924D4}" dt="2020-01-28T05:55:11.636" v="3859" actId="20577"/>
          <ac:spMkLst>
            <pc:docMk/>
            <pc:sldMk cId="1208771149" sldId="290"/>
            <ac:spMk id="4" creationId="{97740F9A-0281-7C41-A48E-6C03857059B6}"/>
          </ac:spMkLst>
        </pc:spChg>
        <pc:spChg chg="add del mod">
          <ac:chgData name="gabriel chavez" userId="71d80cb7cbb87c64" providerId="LiveId" clId="{C706C92E-6112-1647-8E32-7B69BA5924D4}" dt="2020-01-28T05:54:47.176" v="3856"/>
          <ac:spMkLst>
            <pc:docMk/>
            <pc:sldMk cId="1208771149" sldId="290"/>
            <ac:spMk id="8" creationId="{CECDAE13-1011-E545-86FE-E1BA547BB3DB}"/>
          </ac:spMkLst>
        </pc:spChg>
      </pc:sldChg>
      <pc:sldChg chg="addSp delSp modSp mod setBg">
        <pc:chgData name="gabriel chavez" userId="71d80cb7cbb87c64" providerId="LiveId" clId="{C706C92E-6112-1647-8E32-7B69BA5924D4}" dt="2020-01-28T03:03:14.047" v="536" actId="478"/>
        <pc:sldMkLst>
          <pc:docMk/>
          <pc:sldMk cId="2435254598" sldId="291"/>
        </pc:sldMkLst>
        <pc:spChg chg="del mod">
          <ac:chgData name="gabriel chavez" userId="71d80cb7cbb87c64" providerId="LiveId" clId="{C706C92E-6112-1647-8E32-7B69BA5924D4}" dt="2020-01-28T03:03:14.047" v="536" actId="478"/>
          <ac:spMkLst>
            <pc:docMk/>
            <pc:sldMk cId="2435254598" sldId="291"/>
            <ac:spMk id="5" creationId="{575AED3C-22D1-0B47-A66D-6D310E051FA0}"/>
          </ac:spMkLst>
        </pc:spChg>
        <pc:spChg chg="add">
          <ac:chgData name="gabriel chavez" userId="71d80cb7cbb87c64" providerId="LiveId" clId="{C706C92E-6112-1647-8E32-7B69BA5924D4}" dt="2020-01-28T03:02:51.490" v="535" actId="26606"/>
          <ac:spMkLst>
            <pc:docMk/>
            <pc:sldMk cId="2435254598" sldId="291"/>
            <ac:spMk id="11" creationId="{C475749F-F487-4EFB-ABC7-C1359590EB76}"/>
          </ac:spMkLst>
        </pc:spChg>
        <pc:picChg chg="mod">
          <ac:chgData name="gabriel chavez" userId="71d80cb7cbb87c64" providerId="LiveId" clId="{C706C92E-6112-1647-8E32-7B69BA5924D4}" dt="2020-01-28T03:02:51.490" v="535" actId="26606"/>
          <ac:picMkLst>
            <pc:docMk/>
            <pc:sldMk cId="2435254598" sldId="291"/>
            <ac:picMk id="6" creationId="{349EF1A3-C4FD-C344-B3CD-F6CB2A0FAD3F}"/>
          </ac:picMkLst>
        </pc:picChg>
      </pc:sldChg>
      <pc:sldChg chg="modSp setBg">
        <pc:chgData name="gabriel chavez" userId="71d80cb7cbb87c64" providerId="LiveId" clId="{C706C92E-6112-1647-8E32-7B69BA5924D4}" dt="2020-01-28T05:04:51.431" v="3211" actId="1038"/>
        <pc:sldMkLst>
          <pc:docMk/>
          <pc:sldMk cId="2245756555" sldId="293"/>
        </pc:sldMkLst>
        <pc:spChg chg="mod">
          <ac:chgData name="gabriel chavez" userId="71d80cb7cbb87c64" providerId="LiveId" clId="{C706C92E-6112-1647-8E32-7B69BA5924D4}" dt="2020-01-28T02:59:02.202" v="507" actId="20577"/>
          <ac:spMkLst>
            <pc:docMk/>
            <pc:sldMk cId="2245756555" sldId="293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3:01:09.398" v="524" actId="207"/>
          <ac:spMkLst>
            <pc:docMk/>
            <pc:sldMk cId="2245756555" sldId="293"/>
            <ac:spMk id="46" creationId="{1DD70320-AE90-2145-91DB-FBD5B4C8B4D0}"/>
          </ac:spMkLst>
        </pc:spChg>
        <pc:spChg chg="mod">
          <ac:chgData name="gabriel chavez" userId="71d80cb7cbb87c64" providerId="LiveId" clId="{C706C92E-6112-1647-8E32-7B69BA5924D4}" dt="2020-01-28T05:04:51.431" v="3211" actId="1038"/>
          <ac:spMkLst>
            <pc:docMk/>
            <pc:sldMk cId="2245756555" sldId="293"/>
            <ac:spMk id="60" creationId="{5657FF20-645F-AB4E-A9D9-753632EE1B6C}"/>
          </ac:spMkLst>
        </pc:spChg>
      </pc:sldChg>
      <pc:sldChg chg="addSp delSp modSp">
        <pc:chgData name="gabriel chavez" userId="71d80cb7cbb87c64" providerId="LiveId" clId="{C706C92E-6112-1647-8E32-7B69BA5924D4}" dt="2020-01-28T05:44:09.104" v="3645"/>
        <pc:sldMkLst>
          <pc:docMk/>
          <pc:sldMk cId="1008329378" sldId="295"/>
        </pc:sldMkLst>
        <pc:spChg chg="mod">
          <ac:chgData name="gabriel chavez" userId="71d80cb7cbb87c64" providerId="LiveId" clId="{C706C92E-6112-1647-8E32-7B69BA5924D4}" dt="2020-01-28T05:44:09.104" v="3645"/>
          <ac:spMkLst>
            <pc:docMk/>
            <pc:sldMk cId="1008329378" sldId="295"/>
            <ac:spMk id="4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5:24:30.542" v="3567"/>
          <ac:spMkLst>
            <pc:docMk/>
            <pc:sldMk cId="1008329378" sldId="295"/>
            <ac:spMk id="6" creationId="{FAB4466C-C397-A042-A061-E881F16D91E8}"/>
          </ac:spMkLst>
        </pc:spChg>
        <pc:spChg chg="add">
          <ac:chgData name="gabriel chavez" userId="71d80cb7cbb87c64" providerId="LiveId" clId="{C706C92E-6112-1647-8E32-7B69BA5924D4}" dt="2020-01-28T05:24:40.411" v="3570"/>
          <ac:spMkLst>
            <pc:docMk/>
            <pc:sldMk cId="1008329378" sldId="295"/>
            <ac:spMk id="7" creationId="{1EF9FAF1-1EEA-0A46-9E03-16D0C50C3601}"/>
          </ac:spMkLst>
        </pc:spChg>
      </pc:sldChg>
      <pc:sldChg chg="addSp delSp modSp ord">
        <pc:chgData name="gabriel chavez" userId="71d80cb7cbb87c64" providerId="LiveId" clId="{C706C92E-6112-1647-8E32-7B69BA5924D4}" dt="2020-01-28T05:43:57.679" v="3630" actId="20577"/>
        <pc:sldMkLst>
          <pc:docMk/>
          <pc:sldMk cId="1107131768" sldId="296"/>
        </pc:sldMkLst>
        <pc:spChg chg="mod">
          <ac:chgData name="gabriel chavez" userId="71d80cb7cbb87c64" providerId="LiveId" clId="{C706C92E-6112-1647-8E32-7B69BA5924D4}" dt="2020-01-28T05:43:57.679" v="3630" actId="20577"/>
          <ac:spMkLst>
            <pc:docMk/>
            <pc:sldMk cId="1107131768" sldId="296"/>
            <ac:spMk id="4" creationId="{00000000-0000-0000-0000-000000000000}"/>
          </ac:spMkLst>
        </pc:spChg>
        <pc:spChg chg="del mod">
          <ac:chgData name="gabriel chavez" userId="71d80cb7cbb87c64" providerId="LiveId" clId="{C706C92E-6112-1647-8E32-7B69BA5924D4}" dt="2020-01-28T05:24:37.771" v="3569"/>
          <ac:spMkLst>
            <pc:docMk/>
            <pc:sldMk cId="1107131768" sldId="296"/>
            <ac:spMk id="6" creationId="{4B1446BD-7713-5140-AE1D-8EABA12A89B7}"/>
          </ac:spMkLst>
        </pc:spChg>
        <pc:spChg chg="add">
          <ac:chgData name="gabriel chavez" userId="71d80cb7cbb87c64" providerId="LiveId" clId="{C706C92E-6112-1647-8E32-7B69BA5924D4}" dt="2020-01-28T05:24:33.324" v="3568"/>
          <ac:spMkLst>
            <pc:docMk/>
            <pc:sldMk cId="1107131768" sldId="296"/>
            <ac:spMk id="7" creationId="{F52FF549-32FE-AE43-814D-F3A582517A7C}"/>
          </ac:spMkLst>
        </pc:spChg>
      </pc:sldChg>
      <pc:sldChg chg="modSp">
        <pc:chgData name="gabriel chavez" userId="71d80cb7cbb87c64" providerId="LiveId" clId="{C706C92E-6112-1647-8E32-7B69BA5924D4}" dt="2020-01-28T03:01:29.236" v="528" actId="207"/>
        <pc:sldMkLst>
          <pc:docMk/>
          <pc:sldMk cId="3284229754" sldId="297"/>
        </pc:sldMkLst>
        <pc:spChg chg="mod">
          <ac:chgData name="gabriel chavez" userId="71d80cb7cbb87c64" providerId="LiveId" clId="{C706C92E-6112-1647-8E32-7B69BA5924D4}" dt="2020-01-28T03:01:29.236" v="528" actId="207"/>
          <ac:spMkLst>
            <pc:docMk/>
            <pc:sldMk cId="3284229754" sldId="297"/>
            <ac:spMk id="3" creationId="{00000000-0000-0000-0000-000000000000}"/>
          </ac:spMkLst>
        </pc:spChg>
      </pc:sldChg>
      <pc:sldChg chg="addSp delSp modSp add">
        <pc:chgData name="gabriel chavez" userId="71d80cb7cbb87c64" providerId="LiveId" clId="{C706C92E-6112-1647-8E32-7B69BA5924D4}" dt="2020-01-28T05:22:37.970" v="3527" actId="20577"/>
        <pc:sldMkLst>
          <pc:docMk/>
          <pc:sldMk cId="2664635873" sldId="298"/>
        </pc:sldMkLst>
        <pc:spChg chg="del">
          <ac:chgData name="gabriel chavez" userId="71d80cb7cbb87c64" providerId="LiveId" clId="{C706C92E-6112-1647-8E32-7B69BA5924D4}" dt="2020-01-28T04:19:35.985" v="2391" actId="478"/>
          <ac:spMkLst>
            <pc:docMk/>
            <pc:sldMk cId="2664635873" sldId="298"/>
            <ac:spMk id="2" creationId="{00000000-0000-0000-0000-000000000000}"/>
          </ac:spMkLst>
        </pc:spChg>
        <pc:spChg chg="add mod">
          <ac:chgData name="gabriel chavez" userId="71d80cb7cbb87c64" providerId="LiveId" clId="{C706C92E-6112-1647-8E32-7B69BA5924D4}" dt="2020-01-28T04:15:45.967" v="2361" actId="255"/>
          <ac:spMkLst>
            <pc:docMk/>
            <pc:sldMk cId="2664635873" sldId="298"/>
            <ac:spMk id="5" creationId="{863DB22E-F934-584C-8D09-83E086458DE1}"/>
          </ac:spMkLst>
        </pc:spChg>
        <pc:spChg chg="add mod">
          <ac:chgData name="gabriel chavez" userId="71d80cb7cbb87c64" providerId="LiveId" clId="{C706C92E-6112-1647-8E32-7B69BA5924D4}" dt="2020-01-28T04:15:56.222" v="2362" actId="255"/>
          <ac:spMkLst>
            <pc:docMk/>
            <pc:sldMk cId="2664635873" sldId="298"/>
            <ac:spMk id="6" creationId="{CD8A8D2F-25C4-754D-850F-825A0EFAD33F}"/>
          </ac:spMkLst>
        </pc:spChg>
        <pc:spChg chg="add">
          <ac:chgData name="gabriel chavez" userId="71d80cb7cbb87c64" providerId="LiveId" clId="{C706C92E-6112-1647-8E32-7B69BA5924D4}" dt="2020-01-28T04:19:31.363" v="2390"/>
          <ac:spMkLst>
            <pc:docMk/>
            <pc:sldMk cId="2664635873" sldId="298"/>
            <ac:spMk id="7" creationId="{75BD78D5-A70C-9244-8EAE-9BCB1BA15649}"/>
          </ac:spMkLst>
        </pc:spChg>
        <pc:spChg chg="mod">
          <ac:chgData name="gabriel chavez" userId="71d80cb7cbb87c64" providerId="LiveId" clId="{C706C92E-6112-1647-8E32-7B69BA5924D4}" dt="2020-01-28T04:16:27.229" v="2366" actId="14100"/>
          <ac:spMkLst>
            <pc:docMk/>
            <pc:sldMk cId="2664635873" sldId="298"/>
            <ac:spMk id="27" creationId="{AE409911-DC66-DE47-B18D-4DCA538303A2}"/>
          </ac:spMkLst>
        </pc:spChg>
        <pc:spChg chg="mod">
          <ac:chgData name="gabriel chavez" userId="71d80cb7cbb87c64" providerId="LiveId" clId="{C706C92E-6112-1647-8E32-7B69BA5924D4}" dt="2020-01-28T05:22:37.970" v="3527" actId="20577"/>
          <ac:spMkLst>
            <pc:docMk/>
            <pc:sldMk cId="2664635873" sldId="298"/>
            <ac:spMk id="29" creationId="{F2EF0E21-2AF7-BD44-B8CB-C649A6F65149}"/>
          </ac:spMkLst>
        </pc:spChg>
      </pc:sldChg>
      <pc:sldChg chg="delSp modSp add">
        <pc:chgData name="gabriel chavez" userId="71d80cb7cbb87c64" providerId="LiveId" clId="{C706C92E-6112-1647-8E32-7B69BA5924D4}" dt="2020-01-28T05:18:18.290" v="3459" actId="20577"/>
        <pc:sldMkLst>
          <pc:docMk/>
          <pc:sldMk cId="117560748" sldId="299"/>
        </pc:sldMkLst>
        <pc:spChg chg="mod">
          <ac:chgData name="gabriel chavez" userId="71d80cb7cbb87c64" providerId="LiveId" clId="{C706C92E-6112-1647-8E32-7B69BA5924D4}" dt="2020-01-28T05:18:18.290" v="3459" actId="20577"/>
          <ac:spMkLst>
            <pc:docMk/>
            <pc:sldMk cId="117560748" sldId="299"/>
            <ac:spMk id="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2:25.503" v="3372" actId="478"/>
          <ac:spMkLst>
            <pc:docMk/>
            <pc:sldMk cId="117560748" sldId="299"/>
            <ac:spMk id="6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09:23.627" v="3304" actId="20577"/>
          <ac:spMkLst>
            <pc:docMk/>
            <pc:sldMk cId="117560748" sldId="299"/>
            <ac:spMk id="13" creationId="{00000000-0000-0000-0000-000000000000}"/>
          </ac:spMkLst>
        </pc:spChg>
      </pc:sldChg>
      <pc:sldChg chg="delSp modSp add">
        <pc:chgData name="gabriel chavez" userId="71d80cb7cbb87c64" providerId="LiveId" clId="{C706C92E-6112-1647-8E32-7B69BA5924D4}" dt="2020-01-28T05:18:27.664" v="3463" actId="20577"/>
        <pc:sldMkLst>
          <pc:docMk/>
          <pc:sldMk cId="1285368568" sldId="300"/>
        </pc:sldMkLst>
        <pc:spChg chg="mod">
          <ac:chgData name="gabriel chavez" userId="71d80cb7cbb87c64" providerId="LiveId" clId="{C706C92E-6112-1647-8E32-7B69BA5924D4}" dt="2020-01-28T05:18:27.664" v="3463" actId="20577"/>
          <ac:spMkLst>
            <pc:docMk/>
            <pc:sldMk cId="1285368568" sldId="300"/>
            <ac:spMk id="2" creationId="{00000000-0000-0000-0000-000000000000}"/>
          </ac:spMkLst>
        </pc:spChg>
        <pc:spChg chg="del">
          <ac:chgData name="gabriel chavez" userId="71d80cb7cbb87c64" providerId="LiveId" clId="{C706C92E-6112-1647-8E32-7B69BA5924D4}" dt="2020-01-28T05:12:11.165" v="3371" actId="478"/>
          <ac:spMkLst>
            <pc:docMk/>
            <pc:sldMk cId="1285368568" sldId="300"/>
            <ac:spMk id="6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12:04.118" v="3370" actId="20577"/>
          <ac:spMkLst>
            <pc:docMk/>
            <pc:sldMk cId="1285368568" sldId="300"/>
            <ac:spMk id="13" creationId="{00000000-0000-0000-0000-000000000000}"/>
          </ac:spMkLst>
        </pc:spChg>
      </pc:sldChg>
      <pc:sldChg chg="modSp add">
        <pc:chgData name="gabriel chavez" userId="71d80cb7cbb87c64" providerId="LiveId" clId="{C706C92E-6112-1647-8E32-7B69BA5924D4}" dt="2020-01-28T05:18:34.840" v="3467" actId="20577"/>
        <pc:sldMkLst>
          <pc:docMk/>
          <pc:sldMk cId="3813130507" sldId="301"/>
        </pc:sldMkLst>
        <pc:spChg chg="mod">
          <ac:chgData name="gabriel chavez" userId="71d80cb7cbb87c64" providerId="LiveId" clId="{C706C92E-6112-1647-8E32-7B69BA5924D4}" dt="2020-01-28T05:18:34.840" v="3467" actId="20577"/>
          <ac:spMkLst>
            <pc:docMk/>
            <pc:sldMk cId="3813130507" sldId="301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14:20.363" v="3428" actId="20577"/>
          <ac:spMkLst>
            <pc:docMk/>
            <pc:sldMk cId="3813130507" sldId="301"/>
            <ac:spMk id="13" creationId="{00000000-0000-0000-0000-000000000000}"/>
          </ac:spMkLst>
        </pc:spChg>
      </pc:sldChg>
      <pc:sldChg chg="modSp add">
        <pc:chgData name="gabriel chavez" userId="71d80cb7cbb87c64" providerId="LiveId" clId="{C706C92E-6112-1647-8E32-7B69BA5924D4}" dt="2020-01-28T05:18:48.298" v="3473" actId="20577"/>
        <pc:sldMkLst>
          <pc:docMk/>
          <pc:sldMk cId="3504818007" sldId="302"/>
        </pc:sldMkLst>
        <pc:spChg chg="mod">
          <ac:chgData name="gabriel chavez" userId="71d80cb7cbb87c64" providerId="LiveId" clId="{C706C92E-6112-1647-8E32-7B69BA5924D4}" dt="2020-01-28T05:18:48.298" v="3473" actId="20577"/>
          <ac:spMkLst>
            <pc:docMk/>
            <pc:sldMk cId="3504818007" sldId="302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15:57.054" v="3440" actId="20577"/>
          <ac:spMkLst>
            <pc:docMk/>
            <pc:sldMk cId="3504818007" sldId="302"/>
            <ac:spMk id="13" creationId="{00000000-0000-0000-0000-000000000000}"/>
          </ac:spMkLst>
        </pc:spChg>
      </pc:sldChg>
      <pc:sldChg chg="addSp delSp modSp add ord">
        <pc:chgData name="gabriel chavez" userId="71d80cb7cbb87c64" providerId="LiveId" clId="{C706C92E-6112-1647-8E32-7B69BA5924D4}" dt="2020-01-28T05:17:25.868" v="3455" actId="20577"/>
        <pc:sldMkLst>
          <pc:docMk/>
          <pc:sldMk cId="1367336900" sldId="303"/>
        </pc:sldMkLst>
        <pc:spChg chg="mod">
          <ac:chgData name="gabriel chavez" userId="71d80cb7cbb87c64" providerId="LiveId" clId="{C706C92E-6112-1647-8E32-7B69BA5924D4}" dt="2020-01-28T05:17:25.868" v="3455" actId="20577"/>
          <ac:spMkLst>
            <pc:docMk/>
            <pc:sldMk cId="1367336900" sldId="303"/>
            <ac:spMk id="39" creationId="{98FB8DA8-27F7-7E44-9411-F1281A29B12E}"/>
          </ac:spMkLst>
        </pc:spChg>
        <pc:picChg chg="del">
          <ac:chgData name="gabriel chavez" userId="71d80cb7cbb87c64" providerId="LiveId" clId="{C706C92E-6112-1647-8E32-7B69BA5924D4}" dt="2020-01-28T05:17:18.365" v="3445" actId="478"/>
          <ac:picMkLst>
            <pc:docMk/>
            <pc:sldMk cId="1367336900" sldId="303"/>
            <ac:picMk id="3" creationId="{10C2BCA4-E8D2-0746-8C70-DA2C4DB37C4E}"/>
          </ac:picMkLst>
        </pc:picChg>
        <pc:picChg chg="add">
          <ac:chgData name="gabriel chavez" userId="71d80cb7cbb87c64" providerId="LiveId" clId="{C706C92E-6112-1647-8E32-7B69BA5924D4}" dt="2020-01-28T05:17:19.461" v="3446"/>
          <ac:picMkLst>
            <pc:docMk/>
            <pc:sldMk cId="1367336900" sldId="303"/>
            <ac:picMk id="4" creationId="{049B01A8-4D15-0D4A-9AFB-96EE9D795266}"/>
          </ac:picMkLst>
        </pc:picChg>
      </pc:sldChg>
      <pc:sldChg chg="modSp add">
        <pc:chgData name="gabriel chavez" userId="71d80cb7cbb87c64" providerId="LiveId" clId="{C706C92E-6112-1647-8E32-7B69BA5924D4}" dt="2020-01-28T05:20:17.085" v="3489" actId="20577"/>
        <pc:sldMkLst>
          <pc:docMk/>
          <pc:sldMk cId="2770831232" sldId="304"/>
        </pc:sldMkLst>
        <pc:spChg chg="mod">
          <ac:chgData name="gabriel chavez" userId="71d80cb7cbb87c64" providerId="LiveId" clId="{C706C92E-6112-1647-8E32-7B69BA5924D4}" dt="2020-01-28T05:19:18.785" v="3476" actId="20577"/>
          <ac:spMkLst>
            <pc:docMk/>
            <pc:sldMk cId="2770831232" sldId="304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20:17.085" v="3489" actId="20577"/>
          <ac:spMkLst>
            <pc:docMk/>
            <pc:sldMk cId="2770831232" sldId="304"/>
            <ac:spMk id="13" creationId="{00000000-0000-0000-0000-000000000000}"/>
          </ac:spMkLst>
        </pc:spChg>
      </pc:sldChg>
      <pc:sldChg chg="addSp delSp modSp add">
        <pc:chgData name="gabriel chavez" userId="71d80cb7cbb87c64" providerId="LiveId" clId="{C706C92E-6112-1647-8E32-7B69BA5924D4}" dt="2020-01-28T05:20:28.853" v="3508" actId="20577"/>
        <pc:sldMkLst>
          <pc:docMk/>
          <pc:sldMk cId="564171281" sldId="305"/>
        </pc:sldMkLst>
        <pc:spChg chg="mod">
          <ac:chgData name="gabriel chavez" userId="71d80cb7cbb87c64" providerId="LiveId" clId="{C706C92E-6112-1647-8E32-7B69BA5924D4}" dt="2020-01-28T05:19:24.206" v="3478" actId="20577"/>
          <ac:spMkLst>
            <pc:docMk/>
            <pc:sldMk cId="564171281" sldId="305"/>
            <ac:spMk id="2" creationId="{00000000-0000-0000-0000-000000000000}"/>
          </ac:spMkLst>
        </pc:spChg>
        <pc:spChg chg="mod">
          <ac:chgData name="gabriel chavez" userId="71d80cb7cbb87c64" providerId="LiveId" clId="{C706C92E-6112-1647-8E32-7B69BA5924D4}" dt="2020-01-28T05:20:28.853" v="3508" actId="20577"/>
          <ac:spMkLst>
            <pc:docMk/>
            <pc:sldMk cId="564171281" sldId="305"/>
            <ac:spMk id="39" creationId="{98FB8DA8-27F7-7E44-9411-F1281A29B12E}"/>
          </ac:spMkLst>
        </pc:spChg>
        <pc:picChg chg="add">
          <ac:chgData name="gabriel chavez" userId="71d80cb7cbb87c64" providerId="LiveId" clId="{C706C92E-6112-1647-8E32-7B69BA5924D4}" dt="2020-01-28T05:20:21.459" v="3491"/>
          <ac:picMkLst>
            <pc:docMk/>
            <pc:sldMk cId="564171281" sldId="305"/>
            <ac:picMk id="3" creationId="{31142B8C-1890-B14E-A24A-09A339EFE0F9}"/>
          </ac:picMkLst>
        </pc:picChg>
        <pc:picChg chg="del">
          <ac:chgData name="gabriel chavez" userId="71d80cb7cbb87c64" providerId="LiveId" clId="{C706C92E-6112-1647-8E32-7B69BA5924D4}" dt="2020-01-28T05:20:20.814" v="3490" actId="478"/>
          <ac:picMkLst>
            <pc:docMk/>
            <pc:sldMk cId="564171281" sldId="305"/>
            <ac:picMk id="4" creationId="{049B01A8-4D15-0D4A-9AFB-96EE9D795266}"/>
          </ac:picMkLst>
        </pc:picChg>
      </pc:sldChg>
    </pc:docChg>
  </pc:docChgLst>
  <pc:docChgLst>
    <pc:chgData name="gabriel chavez" userId="71d80cb7cbb87c64" providerId="LiveId" clId="{C10E2225-4926-FD4F-A57A-CCFEC9BE250A}"/>
    <pc:docChg chg="custSel modSld">
      <pc:chgData name="gabriel chavez" userId="71d80cb7cbb87c64" providerId="LiveId" clId="{C10E2225-4926-FD4F-A57A-CCFEC9BE250A}" dt="2020-01-30T07:43:22.899" v="609" actId="1036"/>
      <pc:docMkLst>
        <pc:docMk/>
      </pc:docMkLst>
      <pc:sldChg chg="addSp delSp modSp">
        <pc:chgData name="gabriel chavez" userId="71d80cb7cbb87c64" providerId="LiveId" clId="{C10E2225-4926-FD4F-A57A-CCFEC9BE250A}" dt="2020-01-30T07:29:25.254" v="459" actId="20577"/>
        <pc:sldMkLst>
          <pc:docMk/>
          <pc:sldMk cId="0" sldId="266"/>
        </pc:sldMkLst>
        <pc:graphicFrameChg chg="del mod modGraphic">
          <ac:chgData name="gabriel chavez" userId="71d80cb7cbb87c64" providerId="LiveId" clId="{C10E2225-4926-FD4F-A57A-CCFEC9BE250A}" dt="2020-01-30T07:24:51.496" v="244" actId="478"/>
          <ac:graphicFrameMkLst>
            <pc:docMk/>
            <pc:sldMk cId="0" sldId="266"/>
            <ac:graphicFrameMk id="3" creationId="{00000000-0000-0000-0000-000000000000}"/>
          </ac:graphicFrameMkLst>
        </pc:graphicFrameChg>
        <pc:graphicFrameChg chg="add del mod">
          <ac:chgData name="gabriel chavez" userId="71d80cb7cbb87c64" providerId="LiveId" clId="{C10E2225-4926-FD4F-A57A-CCFEC9BE250A}" dt="2020-01-30T07:24:11.934" v="159" actId="478"/>
          <ac:graphicFrameMkLst>
            <pc:docMk/>
            <pc:sldMk cId="0" sldId="266"/>
            <ac:graphicFrameMk id="4" creationId="{FACC36A2-EA08-4947-9C8F-A6258C11B63B}"/>
          </ac:graphicFrameMkLst>
        </pc:graphicFrameChg>
        <pc:graphicFrameChg chg="add mod modGraphic">
          <ac:chgData name="gabriel chavez" userId="71d80cb7cbb87c64" providerId="LiveId" clId="{C10E2225-4926-FD4F-A57A-CCFEC9BE250A}" dt="2020-01-30T07:29:25.254" v="459" actId="20577"/>
          <ac:graphicFrameMkLst>
            <pc:docMk/>
            <pc:sldMk cId="0" sldId="266"/>
            <ac:graphicFrameMk id="5" creationId="{93D28649-DF74-E24E-B2B3-D94196A66566}"/>
          </ac:graphicFrameMkLst>
        </pc:graphicFrameChg>
      </pc:sldChg>
      <pc:sldChg chg="modSp">
        <pc:chgData name="gabriel chavez" userId="71d80cb7cbb87c64" providerId="LiveId" clId="{C10E2225-4926-FD4F-A57A-CCFEC9BE250A}" dt="2020-01-30T07:43:22.899" v="609" actId="1036"/>
        <pc:sldMkLst>
          <pc:docMk/>
          <pc:sldMk cId="0" sldId="267"/>
        </pc:sldMkLst>
        <pc:spChg chg="mod">
          <ac:chgData name="gabriel chavez" userId="71d80cb7cbb87c64" providerId="LiveId" clId="{C10E2225-4926-FD4F-A57A-CCFEC9BE250A}" dt="2020-01-30T07:43:22.899" v="609" actId="1036"/>
          <ac:spMkLst>
            <pc:docMk/>
            <pc:sldMk cId="0" sldId="267"/>
            <ac:spMk id="6" creationId="{00000000-0000-0000-0000-000000000000}"/>
          </ac:spMkLst>
        </pc:spChg>
        <pc:spChg chg="mod">
          <ac:chgData name="gabriel chavez" userId="71d80cb7cbb87c64" providerId="LiveId" clId="{C10E2225-4926-FD4F-A57A-CCFEC9BE250A}" dt="2020-01-30T07:43:19.691" v="608" actId="1038"/>
          <ac:spMkLst>
            <pc:docMk/>
            <pc:sldMk cId="0" sldId="267"/>
            <ac:spMk id="7" creationId="{00000000-0000-0000-0000-000000000000}"/>
          </ac:spMkLst>
        </pc:spChg>
      </pc:sldChg>
      <pc:sldChg chg="modSp">
        <pc:chgData name="gabriel chavez" userId="71d80cb7cbb87c64" providerId="LiveId" clId="{C10E2225-4926-FD4F-A57A-CCFEC9BE250A}" dt="2020-01-30T07:34:02.644" v="589" actId="20577"/>
        <pc:sldMkLst>
          <pc:docMk/>
          <pc:sldMk cId="2673399871" sldId="315"/>
        </pc:sldMkLst>
        <pc:spChg chg="mod">
          <ac:chgData name="gabriel chavez" userId="71d80cb7cbb87c64" providerId="LiveId" clId="{C10E2225-4926-FD4F-A57A-CCFEC9BE250A}" dt="2020-01-30T07:30:37.997" v="529" actId="20577"/>
          <ac:spMkLst>
            <pc:docMk/>
            <pc:sldMk cId="2673399871" sldId="315"/>
            <ac:spMk id="15" creationId="{00000000-0000-0000-0000-000000000000}"/>
          </ac:spMkLst>
        </pc:spChg>
        <pc:graphicFrameChg chg="mod modGraphic">
          <ac:chgData name="gabriel chavez" userId="71d80cb7cbb87c64" providerId="LiveId" clId="{C10E2225-4926-FD4F-A57A-CCFEC9BE250A}" dt="2020-01-30T07:34:02.644" v="589" actId="20577"/>
          <ac:graphicFrameMkLst>
            <pc:docMk/>
            <pc:sldMk cId="2673399871" sldId="315"/>
            <ac:graphicFrameMk id="17" creationId="{00000000-0000-0000-0000-000000000000}"/>
          </ac:graphicFrameMkLst>
        </pc:graphicFrameChg>
      </pc:sldChg>
    </pc:docChg>
  </pc:docChgLst>
</pc:chgInfo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55612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956300" y="0"/>
            <a:ext cx="455612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028E9-F8A2-CA45-ABC4-1F40C7624C01}" type="datetimeFigureOut">
              <a:rPr lang="en-US" smtClean="0"/>
              <a:t>6/11/20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82975" y="1028700"/>
            <a:ext cx="3549650" cy="2778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50925" y="3960813"/>
            <a:ext cx="8413750" cy="32400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816850"/>
            <a:ext cx="455612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956300" y="7816850"/>
            <a:ext cx="455612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23701-6E65-D441-BF4F-11AAC8B32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67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07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74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724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47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38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63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391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8349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930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100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E0723-AE69-9449-AEE0-A906AA651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450" y="1346836"/>
            <a:ext cx="7886700" cy="2865120"/>
          </a:xfrm>
        </p:spPr>
        <p:txBody>
          <a:bodyPr anchor="b"/>
          <a:lstStyle>
            <a:lvl1pPr algn="ctr">
              <a:defRPr sz="51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46819A-2A5D-C74A-975D-C6BDFD32F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4450" y="4322446"/>
            <a:ext cx="7886700" cy="1986914"/>
          </a:xfrm>
        </p:spPr>
        <p:txBody>
          <a:bodyPr/>
          <a:lstStyle>
            <a:lvl1pPr marL="0" indent="0" algn="ctr">
              <a:buNone/>
              <a:defRPr sz="2070"/>
            </a:lvl1pPr>
            <a:lvl2pPr marL="394335" indent="0" algn="ctr">
              <a:buNone/>
              <a:defRPr sz="1725"/>
            </a:lvl2pPr>
            <a:lvl3pPr marL="788670" indent="0" algn="ctr">
              <a:buNone/>
              <a:defRPr sz="1553"/>
            </a:lvl3pPr>
            <a:lvl4pPr marL="1183005" indent="0" algn="ctr">
              <a:buNone/>
              <a:defRPr sz="1380"/>
            </a:lvl4pPr>
            <a:lvl5pPr marL="1577340" indent="0" algn="ctr">
              <a:buNone/>
              <a:defRPr sz="1380"/>
            </a:lvl5pPr>
            <a:lvl6pPr marL="1971675" indent="0" algn="ctr">
              <a:buNone/>
              <a:defRPr sz="1380"/>
            </a:lvl6pPr>
            <a:lvl7pPr marL="2366010" indent="0" algn="ctr">
              <a:buNone/>
              <a:defRPr sz="1380"/>
            </a:lvl7pPr>
            <a:lvl8pPr marL="2760345" indent="0" algn="ctr">
              <a:buNone/>
              <a:defRPr sz="1380"/>
            </a:lvl8pPr>
            <a:lvl9pPr marL="3154680" indent="0" algn="ctr">
              <a:buNone/>
              <a:defRPr sz="138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C42A1-08EC-754B-B977-97FCA85FA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FFEAF-F114-5E43-BCC5-FF4984B8F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C0ADF-FC22-764B-BE47-C2240A355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88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E92B6-EDD3-074D-91E7-C014B292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C5981-7B24-FD4F-A518-4CAA8A7E3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415D6-DEA2-934A-B926-E39404E93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DA488-4529-D54C-9151-EC6EF7270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9B800-64FC-1C42-B437-CC9255F61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420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7FF160-2EEC-1B4F-8C48-F3B95684BE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525226" y="438150"/>
            <a:ext cx="2267426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F1FB9-5866-2D4E-AACD-FE8EE21F1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2947" y="438150"/>
            <a:ext cx="6670834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FCB2A-6F41-F744-A7BA-D5A387444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555BE-2951-0F45-A2C0-638E1273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E9107-8BA9-7149-ACFA-C82F6B6B4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421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231F2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25780" y="1892808"/>
            <a:ext cx="4574286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415534" y="1892808"/>
            <a:ext cx="4574286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6/11/20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1000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F5FD7-7C79-3544-A484-40E991605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E8D93-09D2-D440-B7FD-A75C839A5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F27A1-52BA-904D-A2EF-83881D372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61091-894F-1744-AECA-56794E282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01CCC4-9BDD-F448-B864-6FDAADB7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55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44999-CE6F-7D4B-A58A-DC04DFF11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71" y="2051686"/>
            <a:ext cx="9069705" cy="3423284"/>
          </a:xfrm>
        </p:spPr>
        <p:txBody>
          <a:bodyPr anchor="b"/>
          <a:lstStyle>
            <a:lvl1pPr>
              <a:defRPr sz="51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7FBBF-06FC-3B4D-9182-2A8C9C211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7471" y="5507356"/>
            <a:ext cx="9069705" cy="1800224"/>
          </a:xfrm>
        </p:spPr>
        <p:txBody>
          <a:bodyPr/>
          <a:lstStyle>
            <a:lvl1pPr marL="0" indent="0">
              <a:buNone/>
              <a:defRPr sz="2070">
                <a:solidFill>
                  <a:schemeClr val="tx1">
                    <a:tint val="75000"/>
                  </a:schemeClr>
                </a:solidFill>
              </a:defRPr>
            </a:lvl1pPr>
            <a:lvl2pPr marL="394335" indent="0">
              <a:buNone/>
              <a:defRPr sz="1725">
                <a:solidFill>
                  <a:schemeClr val="tx1">
                    <a:tint val="75000"/>
                  </a:schemeClr>
                </a:solidFill>
              </a:defRPr>
            </a:lvl2pPr>
            <a:lvl3pPr marL="788670" indent="0">
              <a:buNone/>
              <a:defRPr sz="1553">
                <a:solidFill>
                  <a:schemeClr val="tx1">
                    <a:tint val="75000"/>
                  </a:schemeClr>
                </a:solidFill>
              </a:defRPr>
            </a:lvl3pPr>
            <a:lvl4pPr marL="1183005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4pPr>
            <a:lvl5pPr marL="1577340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5pPr>
            <a:lvl6pPr marL="1971675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6pPr>
            <a:lvl7pPr marL="2366010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7pPr>
            <a:lvl8pPr marL="2760345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8pPr>
            <a:lvl9pPr marL="3154680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B6866-CA63-5F49-9CAD-581FBB63D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E5BB9-8AD5-954E-BA6F-1349429E4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8DC01-1EBD-BB48-88DD-C2D839A4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90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76CAD-FB7E-F244-96C8-D2D3793E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AB013-DDBC-E348-9942-03F9522111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2948" y="2190750"/>
            <a:ext cx="446913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D132B-F537-0044-AE00-99666BC311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23523" y="2190750"/>
            <a:ext cx="446913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10F73-C61A-2943-BB7D-37C3BC873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2EB98-088E-E745-B6E9-4119076BC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A3319-35CE-8445-BC4E-F3E521E1E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85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9DAF3-6EEE-DC4B-8B8C-0A2EB2E88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317" y="438150"/>
            <a:ext cx="9069705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2A9F9-ED3E-7A47-88C9-562E1CC19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4318" y="2017396"/>
            <a:ext cx="4448591" cy="988694"/>
          </a:xfrm>
        </p:spPr>
        <p:txBody>
          <a:bodyPr anchor="b"/>
          <a:lstStyle>
            <a:lvl1pPr marL="0" indent="0">
              <a:buNone/>
              <a:defRPr sz="2070" b="1"/>
            </a:lvl1pPr>
            <a:lvl2pPr marL="394335" indent="0">
              <a:buNone/>
              <a:defRPr sz="1725" b="1"/>
            </a:lvl2pPr>
            <a:lvl3pPr marL="788670" indent="0">
              <a:buNone/>
              <a:defRPr sz="1553" b="1"/>
            </a:lvl3pPr>
            <a:lvl4pPr marL="1183005" indent="0">
              <a:buNone/>
              <a:defRPr sz="1380" b="1"/>
            </a:lvl4pPr>
            <a:lvl5pPr marL="1577340" indent="0">
              <a:buNone/>
              <a:defRPr sz="1380" b="1"/>
            </a:lvl5pPr>
            <a:lvl6pPr marL="1971675" indent="0">
              <a:buNone/>
              <a:defRPr sz="1380" b="1"/>
            </a:lvl6pPr>
            <a:lvl7pPr marL="2366010" indent="0">
              <a:buNone/>
              <a:defRPr sz="1380" b="1"/>
            </a:lvl7pPr>
            <a:lvl8pPr marL="2760345" indent="0">
              <a:buNone/>
              <a:defRPr sz="1380" b="1"/>
            </a:lvl8pPr>
            <a:lvl9pPr marL="3154680" indent="0">
              <a:buNone/>
              <a:defRPr sz="13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5C8F27-FDFF-0F4C-A418-C0EBCF388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4318" y="3006090"/>
            <a:ext cx="4448591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A4AF94-67B9-DC4B-AA05-860BAD3575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323522" y="2017396"/>
            <a:ext cx="4470500" cy="988694"/>
          </a:xfrm>
        </p:spPr>
        <p:txBody>
          <a:bodyPr anchor="b"/>
          <a:lstStyle>
            <a:lvl1pPr marL="0" indent="0">
              <a:buNone/>
              <a:defRPr sz="2070" b="1"/>
            </a:lvl1pPr>
            <a:lvl2pPr marL="394335" indent="0">
              <a:buNone/>
              <a:defRPr sz="1725" b="1"/>
            </a:lvl2pPr>
            <a:lvl3pPr marL="788670" indent="0">
              <a:buNone/>
              <a:defRPr sz="1553" b="1"/>
            </a:lvl3pPr>
            <a:lvl4pPr marL="1183005" indent="0">
              <a:buNone/>
              <a:defRPr sz="1380" b="1"/>
            </a:lvl4pPr>
            <a:lvl5pPr marL="1577340" indent="0">
              <a:buNone/>
              <a:defRPr sz="1380" b="1"/>
            </a:lvl5pPr>
            <a:lvl6pPr marL="1971675" indent="0">
              <a:buNone/>
              <a:defRPr sz="1380" b="1"/>
            </a:lvl6pPr>
            <a:lvl7pPr marL="2366010" indent="0">
              <a:buNone/>
              <a:defRPr sz="1380" b="1"/>
            </a:lvl7pPr>
            <a:lvl8pPr marL="2760345" indent="0">
              <a:buNone/>
              <a:defRPr sz="1380" b="1"/>
            </a:lvl8pPr>
            <a:lvl9pPr marL="3154680" indent="0">
              <a:buNone/>
              <a:defRPr sz="13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2651A5-347C-504E-A187-276BB24C18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323522" y="3006090"/>
            <a:ext cx="4470500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160E30-2E2E-684E-9C62-2E0FF02B7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58AE61-73B2-3540-BFDC-E267B7D41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57F07B-957F-5842-BE10-8AACCE8BA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64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2F94A-222F-4B4E-B8BA-78516C43E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61D6D-3920-D442-9C9A-997403BD0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60A2C-A83A-5342-AED6-FDD7167ED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4C377B-0165-034C-9B79-43315E17C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47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D778B2-11C2-634A-8803-79E74AF65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A4725B-C725-B54C-81B7-1D57023CC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9C359D-723E-2342-96E1-79C8C12D9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84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DB4FF-47B2-C643-8E83-EDA9287C5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318" y="548640"/>
            <a:ext cx="3391554" cy="1920240"/>
          </a:xfrm>
        </p:spPr>
        <p:txBody>
          <a:bodyPr anchor="b"/>
          <a:lstStyle>
            <a:lvl1pPr>
              <a:defRPr sz="276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C1F46-D3C6-4645-80F7-C34746DBB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0499" y="1184911"/>
            <a:ext cx="5323523" cy="5848350"/>
          </a:xfrm>
        </p:spPr>
        <p:txBody>
          <a:bodyPr/>
          <a:lstStyle>
            <a:lvl1pPr>
              <a:defRPr sz="2760"/>
            </a:lvl1pPr>
            <a:lvl2pPr>
              <a:defRPr sz="2415"/>
            </a:lvl2pPr>
            <a:lvl3pPr>
              <a:defRPr sz="2070"/>
            </a:lvl3pPr>
            <a:lvl4pPr>
              <a:defRPr sz="1725"/>
            </a:lvl4pPr>
            <a:lvl5pPr>
              <a:defRPr sz="1725"/>
            </a:lvl5pPr>
            <a:lvl6pPr>
              <a:defRPr sz="1725"/>
            </a:lvl6pPr>
            <a:lvl7pPr>
              <a:defRPr sz="1725"/>
            </a:lvl7pPr>
            <a:lvl8pPr>
              <a:defRPr sz="1725"/>
            </a:lvl8pPr>
            <a:lvl9pPr>
              <a:defRPr sz="17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C4DC8-D0CE-524E-A889-D1209806E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4318" y="2468880"/>
            <a:ext cx="3391554" cy="4573906"/>
          </a:xfrm>
        </p:spPr>
        <p:txBody>
          <a:bodyPr/>
          <a:lstStyle>
            <a:lvl1pPr marL="0" indent="0">
              <a:buNone/>
              <a:defRPr sz="1380"/>
            </a:lvl1pPr>
            <a:lvl2pPr marL="394335" indent="0">
              <a:buNone/>
              <a:defRPr sz="1208"/>
            </a:lvl2pPr>
            <a:lvl3pPr marL="788670" indent="0">
              <a:buNone/>
              <a:defRPr sz="1035"/>
            </a:lvl3pPr>
            <a:lvl4pPr marL="1183005" indent="0">
              <a:buNone/>
              <a:defRPr sz="863"/>
            </a:lvl4pPr>
            <a:lvl5pPr marL="1577340" indent="0">
              <a:buNone/>
              <a:defRPr sz="863"/>
            </a:lvl5pPr>
            <a:lvl6pPr marL="1971675" indent="0">
              <a:buNone/>
              <a:defRPr sz="863"/>
            </a:lvl6pPr>
            <a:lvl7pPr marL="2366010" indent="0">
              <a:buNone/>
              <a:defRPr sz="863"/>
            </a:lvl7pPr>
            <a:lvl8pPr marL="2760345" indent="0">
              <a:buNone/>
              <a:defRPr sz="863"/>
            </a:lvl8pPr>
            <a:lvl9pPr marL="3154680" indent="0">
              <a:buNone/>
              <a:defRPr sz="8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D99C4-57E0-814A-AA35-0DB97C4AB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4F6C9-8337-B545-9CDE-0236AE01C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8FEB84-3844-8048-A79E-9F0F5024C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11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B042B-C6E7-6E47-ACAA-655CC0FFF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318" y="548640"/>
            <a:ext cx="3391554" cy="1920240"/>
          </a:xfrm>
        </p:spPr>
        <p:txBody>
          <a:bodyPr anchor="b"/>
          <a:lstStyle>
            <a:lvl1pPr>
              <a:defRPr sz="276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BFAD1-AF5F-F448-80F8-5D1531E9BE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70499" y="1184911"/>
            <a:ext cx="5323523" cy="5848350"/>
          </a:xfrm>
        </p:spPr>
        <p:txBody>
          <a:bodyPr/>
          <a:lstStyle>
            <a:lvl1pPr marL="0" indent="0">
              <a:buNone/>
              <a:defRPr sz="2760"/>
            </a:lvl1pPr>
            <a:lvl2pPr marL="394335" indent="0">
              <a:buNone/>
              <a:defRPr sz="2415"/>
            </a:lvl2pPr>
            <a:lvl3pPr marL="788670" indent="0">
              <a:buNone/>
              <a:defRPr sz="2070"/>
            </a:lvl3pPr>
            <a:lvl4pPr marL="1183005" indent="0">
              <a:buNone/>
              <a:defRPr sz="1725"/>
            </a:lvl4pPr>
            <a:lvl5pPr marL="1577340" indent="0">
              <a:buNone/>
              <a:defRPr sz="1725"/>
            </a:lvl5pPr>
            <a:lvl6pPr marL="1971675" indent="0">
              <a:buNone/>
              <a:defRPr sz="1725"/>
            </a:lvl6pPr>
            <a:lvl7pPr marL="2366010" indent="0">
              <a:buNone/>
              <a:defRPr sz="1725"/>
            </a:lvl7pPr>
            <a:lvl8pPr marL="2760345" indent="0">
              <a:buNone/>
              <a:defRPr sz="1725"/>
            </a:lvl8pPr>
            <a:lvl9pPr marL="3154680" indent="0">
              <a:buNone/>
              <a:defRPr sz="172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7595E-3EB2-A546-ACD1-DD707EBCA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4318" y="2468880"/>
            <a:ext cx="3391554" cy="4573906"/>
          </a:xfrm>
        </p:spPr>
        <p:txBody>
          <a:bodyPr/>
          <a:lstStyle>
            <a:lvl1pPr marL="0" indent="0">
              <a:buNone/>
              <a:defRPr sz="1380"/>
            </a:lvl1pPr>
            <a:lvl2pPr marL="394335" indent="0">
              <a:buNone/>
              <a:defRPr sz="1208"/>
            </a:lvl2pPr>
            <a:lvl3pPr marL="788670" indent="0">
              <a:buNone/>
              <a:defRPr sz="1035"/>
            </a:lvl3pPr>
            <a:lvl4pPr marL="1183005" indent="0">
              <a:buNone/>
              <a:defRPr sz="863"/>
            </a:lvl4pPr>
            <a:lvl5pPr marL="1577340" indent="0">
              <a:buNone/>
              <a:defRPr sz="863"/>
            </a:lvl5pPr>
            <a:lvl6pPr marL="1971675" indent="0">
              <a:buNone/>
              <a:defRPr sz="863"/>
            </a:lvl6pPr>
            <a:lvl7pPr marL="2366010" indent="0">
              <a:buNone/>
              <a:defRPr sz="863"/>
            </a:lvl7pPr>
            <a:lvl8pPr marL="2760345" indent="0">
              <a:buNone/>
              <a:defRPr sz="863"/>
            </a:lvl8pPr>
            <a:lvl9pPr marL="3154680" indent="0">
              <a:buNone/>
              <a:defRPr sz="8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16F2D-8ECA-0744-B064-9FA833682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EF079-B3DF-2E45-BE82-41400B994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CF03E-8E5E-CD47-B163-09D222C9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70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5A0368-031C-4B4C-A461-B0D13A6F5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948" y="438150"/>
            <a:ext cx="9069705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EBE8B-C249-894F-8709-9F7AC56A6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948" y="2190750"/>
            <a:ext cx="9069705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2C9D5-BA1A-8048-8441-0C6DFEF608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2948" y="7627621"/>
            <a:ext cx="236601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FEC28-FD06-7C4C-A289-4BCE73208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83293" y="7627621"/>
            <a:ext cx="354901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EC130-C6C3-934D-8E76-67A730E2DA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26643" y="7627621"/>
            <a:ext cx="236601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69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</p:sldLayoutIdLst>
  <p:txStyles>
    <p:titleStyle>
      <a:lvl1pPr algn="l" defTabSz="788670" rtl="0" eaLnBrk="1" latinLnBrk="0" hangingPunct="1">
        <a:lnSpc>
          <a:spcPct val="90000"/>
        </a:lnSpc>
        <a:spcBef>
          <a:spcPct val="0"/>
        </a:spcBef>
        <a:buNone/>
        <a:defRPr sz="37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7168" indent="-197168" algn="l" defTabSz="788670" rtl="0" eaLnBrk="1" latinLnBrk="0" hangingPunct="1">
        <a:lnSpc>
          <a:spcPct val="90000"/>
        </a:lnSpc>
        <a:spcBef>
          <a:spcPts val="863"/>
        </a:spcBef>
        <a:buFont typeface="Arial" panose="020B0604020202020204" pitchFamily="34" charset="0"/>
        <a:buChar char="•"/>
        <a:defRPr sz="2415" kern="1200">
          <a:solidFill>
            <a:schemeClr val="tx1"/>
          </a:solidFill>
          <a:latin typeface="+mn-lt"/>
          <a:ea typeface="+mn-ea"/>
          <a:cs typeface="+mn-cs"/>
        </a:defRPr>
      </a:lvl1pPr>
      <a:lvl2pPr marL="591503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2070" kern="1200">
          <a:solidFill>
            <a:schemeClr val="tx1"/>
          </a:solidFill>
          <a:latin typeface="+mn-lt"/>
          <a:ea typeface="+mn-ea"/>
          <a:cs typeface="+mn-cs"/>
        </a:defRPr>
      </a:lvl2pPr>
      <a:lvl3pPr marL="985838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725" kern="1200">
          <a:solidFill>
            <a:schemeClr val="tx1"/>
          </a:solidFill>
          <a:latin typeface="+mn-lt"/>
          <a:ea typeface="+mn-ea"/>
          <a:cs typeface="+mn-cs"/>
        </a:defRPr>
      </a:lvl3pPr>
      <a:lvl4pPr marL="1380173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4pPr>
      <a:lvl5pPr marL="1774508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5pPr>
      <a:lvl6pPr marL="2168843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6pPr>
      <a:lvl7pPr marL="2563178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7pPr>
      <a:lvl8pPr marL="2957513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8pPr>
      <a:lvl9pPr marL="3351848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1pPr>
      <a:lvl2pPr marL="394335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2pPr>
      <a:lvl3pPr marL="78867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3pPr>
      <a:lvl4pPr marL="1183005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4pPr>
      <a:lvl5pPr marL="157734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5pPr>
      <a:lvl6pPr marL="1971675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6pPr>
      <a:lvl7pPr marL="236601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7pPr>
      <a:lvl8pPr marL="2760345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8pPr>
      <a:lvl9pPr marL="315468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2000" y="703277"/>
            <a:ext cx="8202902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spc="-215" dirty="0">
                <a:solidFill>
                  <a:srgbClr val="0070C0"/>
                </a:solidFill>
              </a:rPr>
              <a:t>Website Objectives: UPER</a:t>
            </a:r>
            <a:endParaRPr sz="3200" dirty="0">
              <a:solidFill>
                <a:srgbClr val="0070C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CDAE13-1011-E545-86FE-E1BA547BB3DB}"/>
              </a:ext>
            </a:extLst>
          </p:cNvPr>
          <p:cNvSpPr/>
          <p:nvPr/>
        </p:nvSpPr>
        <p:spPr>
          <a:xfrm>
            <a:off x="685800" y="1295400"/>
            <a:ext cx="9220200" cy="6586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2000" b="1" dirty="0"/>
              <a:t>Capstone 1 - Inventory Management System User Interface (UI)</a:t>
            </a:r>
          </a:p>
          <a:p>
            <a:endParaRPr lang="en-US" spc="-10" dirty="0">
              <a:latin typeface="Arial"/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600" spc="-10" dirty="0">
                <a:latin typeface="Arial"/>
                <a:cs typeface="Arial"/>
              </a:rPr>
              <a:t>Create an Inventory Management website for global travel locations.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spc="-10" dirty="0">
                <a:latin typeface="Arial"/>
                <a:cs typeface="Arial"/>
              </a:rPr>
              <a:t>Build a Product Page View that displays at least 10 products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spc="-10" dirty="0">
                <a:latin typeface="Arial"/>
                <a:cs typeface="Arial"/>
              </a:rPr>
              <a:t>Build a A Shopping Cart View that allows for Purchase Functionality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spc="-10" dirty="0">
                <a:latin typeface="Arial"/>
                <a:cs typeface="Arial"/>
              </a:rPr>
              <a:t>Search Functionality By Product Name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spc="-10" dirty="0">
                <a:latin typeface="Arial"/>
                <a:cs typeface="Arial"/>
              </a:rPr>
              <a:t>Allow customers to purchase multiple quantities of the same item. </a:t>
            </a:r>
          </a:p>
          <a:p>
            <a:endParaRPr lang="en-US" spc="-10" dirty="0">
              <a:latin typeface="Arial"/>
              <a:cs typeface="Arial"/>
            </a:endParaRPr>
          </a:p>
          <a:p>
            <a:r>
              <a:rPr lang="en-US" b="1" i="1" dirty="0"/>
              <a:t>Understand the Problem</a:t>
            </a:r>
            <a:endParaRPr lang="en-US" dirty="0"/>
          </a:p>
          <a:p>
            <a:pPr lvl="1"/>
            <a:r>
              <a:rPr lang="en-US" dirty="0"/>
              <a:t>What is the unknown? How to purchase items in shopping cart.</a:t>
            </a:r>
          </a:p>
          <a:p>
            <a:pPr lvl="1"/>
            <a:r>
              <a:rPr lang="en-US" dirty="0"/>
              <a:t>What are the data? Travel destinations</a:t>
            </a:r>
          </a:p>
          <a:p>
            <a:endParaRPr lang="en-US" dirty="0"/>
          </a:p>
          <a:p>
            <a:r>
              <a:rPr lang="en-US" b="1" dirty="0"/>
              <a:t>Devising a Plan</a:t>
            </a:r>
            <a:endParaRPr lang="en-US" dirty="0"/>
          </a:p>
          <a:p>
            <a:pPr lvl="1"/>
            <a:r>
              <a:rPr lang="en-US" dirty="0"/>
              <a:t>Outline the webpage components, color scheme, fonts, and wireframe design.</a:t>
            </a:r>
          </a:p>
          <a:p>
            <a:pPr lvl="1"/>
            <a:r>
              <a:rPr lang="en-US" dirty="0"/>
              <a:t>Gather content for the website (images, icons, logos, etc.), and cite others’ work.</a:t>
            </a:r>
          </a:p>
          <a:p>
            <a:endParaRPr lang="en-US" dirty="0"/>
          </a:p>
          <a:p>
            <a:r>
              <a:rPr lang="en-US" b="1" dirty="0"/>
              <a:t>Carrying Out The Plan</a:t>
            </a:r>
            <a:endParaRPr lang="en-US" dirty="0"/>
          </a:p>
          <a:p>
            <a:pPr lvl="1"/>
            <a:r>
              <a:rPr lang="en-US" dirty="0"/>
              <a:t>Load create-react-app on repository and launch </a:t>
            </a:r>
            <a:r>
              <a:rPr lang="en-US" dirty="0" err="1"/>
              <a:t>npm</a:t>
            </a:r>
            <a:r>
              <a:rPr lang="en-US" dirty="0"/>
              <a:t> start. </a:t>
            </a:r>
          </a:p>
          <a:p>
            <a:pPr lvl="1"/>
            <a:r>
              <a:rPr lang="en-US" dirty="0"/>
              <a:t>Carry out the plan and </a:t>
            </a:r>
            <a:r>
              <a:rPr lang="en-US" i="1" dirty="0"/>
              <a:t>check each step. 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Looking Back</a:t>
            </a:r>
            <a:endParaRPr lang="en-US" dirty="0"/>
          </a:p>
          <a:p>
            <a:pPr lvl="1"/>
            <a:r>
              <a:rPr lang="en-US" i="1" dirty="0"/>
              <a:t>Examine and test </a:t>
            </a:r>
            <a:r>
              <a:rPr lang="en-US" dirty="0"/>
              <a:t>the solution obtained.</a:t>
            </a:r>
          </a:p>
          <a:p>
            <a:pPr lvl="1"/>
            <a:r>
              <a:rPr lang="en-US" dirty="0"/>
              <a:t>Can you use the result, or the method, for some other problem?</a:t>
            </a:r>
          </a:p>
        </p:txBody>
      </p:sp>
    </p:spTree>
    <p:extLst>
      <p:ext uri="{BB962C8B-B14F-4D97-AF65-F5344CB8AC3E}">
        <p14:creationId xmlns:p14="http://schemas.microsoft.com/office/powerpoint/2010/main" val="1208771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517940" y="533400"/>
            <a:ext cx="6864060" cy="6779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12700" defTabSz="914400"/>
            <a:r>
              <a:rPr lang="en-US" sz="3200" spc="-185" dirty="0">
                <a:solidFill>
                  <a:srgbClr val="0070C0"/>
                </a:solidFill>
              </a:rPr>
              <a:t>Works</a:t>
            </a:r>
            <a:r>
              <a:rPr lang="en-US" sz="3200" spc="-10" dirty="0">
                <a:solidFill>
                  <a:srgbClr val="0070C0"/>
                </a:solidFill>
              </a:rPr>
              <a:t> </a:t>
            </a:r>
            <a:r>
              <a:rPr lang="en-US" sz="3200" spc="-75" dirty="0">
                <a:solidFill>
                  <a:srgbClr val="0070C0"/>
                </a:solidFill>
              </a:rPr>
              <a:t>Cited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52600" y="2133600"/>
            <a:ext cx="7411835" cy="41317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2700" defTabSz="914400">
              <a:lnSpc>
                <a:spcPct val="110000"/>
              </a:lnSpc>
              <a:spcBef>
                <a:spcPts val="125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endParaRPr lang="en-US" sz="800" dirty="0">
              <a:solidFill>
                <a:srgbClr val="1F2D29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ABB551-8DA7-FD42-AB3A-286F0F6661CB}"/>
              </a:ext>
            </a:extLst>
          </p:cNvPr>
          <p:cNvSpPr/>
          <p:nvPr/>
        </p:nvSpPr>
        <p:spPr>
          <a:xfrm>
            <a:off x="1371600" y="1295400"/>
            <a:ext cx="803413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Kabir, </a:t>
            </a:r>
            <a:r>
              <a:rPr lang="en-US" sz="1200" dirty="0" err="1"/>
              <a:t>Arif</a:t>
            </a:r>
            <a:r>
              <a:rPr lang="en-US" sz="1200" dirty="0"/>
              <a:t>. “Beyond-Free HTML5 Bootstrap 4 Travel Agency Website Template.” </a:t>
            </a:r>
            <a:r>
              <a:rPr lang="en-US" sz="1200" i="1" dirty="0"/>
              <a:t>Free Bootstrap Themes &amp; Templates for Responsive HTML5 Websites</a:t>
            </a:r>
            <a:r>
              <a:rPr lang="en-US" sz="1200" dirty="0"/>
              <a:t>, </a:t>
            </a:r>
            <a:r>
              <a:rPr lang="en-US" sz="1200" dirty="0" err="1"/>
              <a:t>themewagon.com</a:t>
            </a:r>
            <a:r>
              <a:rPr lang="en-US" sz="1200" dirty="0"/>
              <a:t>/themes/free-html5-bootstrap-4-travel-agency-website-template-beyond/.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“MALU Productions, INC.” </a:t>
            </a:r>
            <a:r>
              <a:rPr lang="en-US" sz="1200" i="1" dirty="0"/>
              <a:t>Tahitian Tuesday 💙 The Energetic... - MALU Productions, INC</a:t>
            </a:r>
            <a:r>
              <a:rPr lang="en-US" sz="1200" dirty="0"/>
              <a:t>, </a:t>
            </a:r>
            <a:r>
              <a:rPr lang="en-US" sz="1200" dirty="0" err="1"/>
              <a:t>www.facebook.com</a:t>
            </a:r>
            <a:r>
              <a:rPr lang="en-US" sz="1200" dirty="0"/>
              <a:t>/</a:t>
            </a:r>
            <a:r>
              <a:rPr lang="en-US" sz="1200" dirty="0" err="1"/>
              <a:t>MaluProductionsInc</a:t>
            </a:r>
            <a:r>
              <a:rPr lang="en-US" sz="1200" dirty="0"/>
              <a:t>/photos/a.652276554782725/2588316904512004/?type=3&amp;theater.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Manley, George M. “Create a Beautiful Website with This Free Bootstrap Travel Agency Website Template.” </a:t>
            </a:r>
            <a:r>
              <a:rPr lang="en-US" sz="1200" i="1" dirty="0"/>
              <a:t>Free Bootstrap Themes &amp; Templates for Responsive HTML5 Websites</a:t>
            </a:r>
            <a:r>
              <a:rPr lang="en-US" sz="1200" dirty="0"/>
              <a:t>, 29 Apr. 2018, </a:t>
            </a:r>
            <a:r>
              <a:rPr lang="en-US" sz="1200" dirty="0" err="1"/>
              <a:t>themewagon.com</a:t>
            </a:r>
            <a:r>
              <a:rPr lang="en-US" sz="1200" dirty="0"/>
              <a:t>/themes/free-bootstrap-travel-agency-website-template/.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Oliver </a:t>
            </a:r>
            <a:r>
              <a:rPr lang="en-US" sz="1200" dirty="0" err="1"/>
              <a:t>Sjöström</a:t>
            </a:r>
            <a:r>
              <a:rPr lang="en-US" sz="1200" dirty="0"/>
              <a:t>, Oliver </a:t>
            </a:r>
            <a:r>
              <a:rPr lang="en-US" sz="1200" dirty="0" err="1"/>
              <a:t>Sjöström</a:t>
            </a:r>
            <a:r>
              <a:rPr lang="en-US" sz="1200" dirty="0"/>
              <a:t>. “Landscape Photography of Waterfalls Surrounded by Green Leafed Plants · Free Stock Photo.” </a:t>
            </a:r>
            <a:r>
              <a:rPr lang="en-US" sz="1200" i="1" dirty="0"/>
              <a:t>Free Stock Photos</a:t>
            </a:r>
            <a:r>
              <a:rPr lang="en-US" sz="1200" dirty="0"/>
              <a:t>, </a:t>
            </a:r>
            <a:r>
              <a:rPr lang="en-US" sz="1200" dirty="0" err="1"/>
              <a:t>www.pexels.com</a:t>
            </a:r>
            <a:r>
              <a:rPr lang="en-US" sz="1200" dirty="0"/>
              <a:t>/photo/landscape-photography-of-waterfalls-surrounded-by-green-leafed-plants-931007/.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Oliver </a:t>
            </a:r>
            <a:r>
              <a:rPr lang="en-US" sz="1200" dirty="0" err="1"/>
              <a:t>Sjöström</a:t>
            </a:r>
            <a:r>
              <a:rPr lang="en-US" sz="1200" dirty="0"/>
              <a:t>, Oliver </a:t>
            </a:r>
            <a:r>
              <a:rPr lang="en-US" sz="1200" dirty="0" err="1"/>
              <a:t>Sjöström</a:t>
            </a:r>
            <a:r>
              <a:rPr lang="en-US" sz="1200" dirty="0"/>
              <a:t>. “Person Surfing · Free Stock Photo.” </a:t>
            </a:r>
            <a:r>
              <a:rPr lang="en-US" sz="1200" i="1" dirty="0"/>
              <a:t>Free Stock Photos</a:t>
            </a:r>
            <a:r>
              <a:rPr lang="en-US" sz="1200" dirty="0"/>
              <a:t>, </a:t>
            </a:r>
            <a:r>
              <a:rPr lang="en-US" sz="1200" dirty="0" err="1"/>
              <a:t>www.pexels.com</a:t>
            </a:r>
            <a:r>
              <a:rPr lang="en-US" sz="1200" dirty="0"/>
              <a:t>/photo/person-surfing-1650730/.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Palu</a:t>
            </a:r>
            <a:r>
              <a:rPr lang="en-US" sz="1200" dirty="0"/>
              <a:t> </a:t>
            </a:r>
            <a:r>
              <a:rPr lang="en-US" sz="1200" dirty="0" err="1"/>
              <a:t>Malerba</a:t>
            </a:r>
            <a:r>
              <a:rPr lang="en-US" sz="1200" dirty="0"/>
              <a:t>, </a:t>
            </a:r>
            <a:r>
              <a:rPr lang="en-US" sz="1200" dirty="0" err="1"/>
              <a:t>Palu</a:t>
            </a:r>
            <a:r>
              <a:rPr lang="en-US" sz="1200" dirty="0"/>
              <a:t> </a:t>
            </a:r>
            <a:r>
              <a:rPr lang="en-US" sz="1200" dirty="0" err="1"/>
              <a:t>Malerba</a:t>
            </a:r>
            <a:r>
              <a:rPr lang="en-US" sz="1200" dirty="0"/>
              <a:t>. “Hut Under Palm Tree · Free Stock Photo.” </a:t>
            </a:r>
            <a:r>
              <a:rPr lang="en-US" sz="1200" i="1" dirty="0"/>
              <a:t>Free Stock Photos</a:t>
            </a:r>
            <a:r>
              <a:rPr lang="en-US" sz="1200" dirty="0"/>
              <a:t>, </a:t>
            </a:r>
            <a:r>
              <a:rPr lang="en-US" sz="1200" dirty="0" err="1"/>
              <a:t>www.pexels.com</a:t>
            </a:r>
            <a:r>
              <a:rPr lang="en-US" sz="1200" dirty="0"/>
              <a:t>/photo/hut-under-palm-tree-3047993/.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pixabay</a:t>
            </a:r>
            <a:r>
              <a:rPr lang="en-US" sz="1200" dirty="0"/>
              <a:t>, </a:t>
            </a:r>
            <a:r>
              <a:rPr lang="en-US" sz="1200" dirty="0" err="1"/>
              <a:t>pixabay</a:t>
            </a:r>
            <a:r>
              <a:rPr lang="en-US" sz="1200" dirty="0"/>
              <a:t>. “Blue and Brown Thai Massage Wooden Hanging Decor · Free Stock Photo.” </a:t>
            </a:r>
            <a:r>
              <a:rPr lang="en-US" sz="1200" i="1" dirty="0"/>
              <a:t>Free Stock Photos</a:t>
            </a:r>
            <a:r>
              <a:rPr lang="en-US" sz="1200" dirty="0"/>
              <a:t>, </a:t>
            </a:r>
            <a:r>
              <a:rPr lang="en-US" sz="1200" dirty="0" err="1"/>
              <a:t>www.pexels.com</a:t>
            </a:r>
            <a:r>
              <a:rPr lang="en-US" sz="1200" dirty="0"/>
              <a:t>/photo/board-brown-daylight-destination-275766/.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pixabay</a:t>
            </a:r>
            <a:r>
              <a:rPr lang="en-US" sz="1200" dirty="0"/>
              <a:t>, </a:t>
            </a:r>
            <a:r>
              <a:rPr lang="en-US" sz="1200" dirty="0" err="1"/>
              <a:t>pixabay</a:t>
            </a:r>
            <a:r>
              <a:rPr lang="en-US" sz="1200" dirty="0"/>
              <a:t>. “Waterfalls in Forest · Free Stock Photo.” </a:t>
            </a:r>
            <a:r>
              <a:rPr lang="en-US" sz="1200" i="1" dirty="0"/>
              <a:t>Free Stock Photos</a:t>
            </a:r>
            <a:r>
              <a:rPr lang="en-US" sz="1200" dirty="0"/>
              <a:t>, </a:t>
            </a:r>
            <a:r>
              <a:rPr lang="en-US" sz="1200" dirty="0" err="1"/>
              <a:t>www.pexels.com</a:t>
            </a:r>
            <a:r>
              <a:rPr lang="en-US" sz="1200" dirty="0"/>
              <a:t>/photo/cascade-creek-environment-fern-460621/.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Spotmatik</a:t>
            </a:r>
            <a:r>
              <a:rPr lang="en-US" sz="1200" dirty="0"/>
              <a:t> Ltd, </a:t>
            </a:r>
            <a:r>
              <a:rPr lang="en-US" sz="1200" dirty="0" err="1"/>
              <a:t>Spotmatik</a:t>
            </a:r>
            <a:r>
              <a:rPr lang="en-US" sz="1200" dirty="0"/>
              <a:t> Ltd. “Young Males and Females in Stock Footage Video (100% Royalty-Free) 22489654.” </a:t>
            </a:r>
            <a:r>
              <a:rPr lang="en-US" sz="1200" i="1" dirty="0"/>
              <a:t>Shutterstock</a:t>
            </a:r>
            <a:r>
              <a:rPr lang="en-US" sz="1200" dirty="0"/>
              <a:t>, </a:t>
            </a:r>
            <a:r>
              <a:rPr lang="en-US" sz="1200" dirty="0" err="1"/>
              <a:t>www.shutterstock.com</a:t>
            </a:r>
            <a:r>
              <a:rPr lang="en-US" sz="1200" dirty="0"/>
              <a:t>/video/clip-22489654?irgwc=1&amp;utm_medium=</a:t>
            </a:r>
            <a:r>
              <a:rPr lang="en-US" sz="1200" dirty="0" err="1"/>
              <a:t>Affiliate&amp;utm_campaign</a:t>
            </a:r>
            <a:r>
              <a:rPr lang="en-US" sz="1200" dirty="0"/>
              <a:t>=Pixabay%2BGmbH&amp;utm_source=44814&amp;utm_term=https%3A%2F%2Fpixabay.com%2Fvideos%2Fsearch%2Fhula%2F.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Symeon</a:t>
            </a:r>
            <a:r>
              <a:rPr lang="en-US" sz="1200" dirty="0"/>
              <a:t> </a:t>
            </a:r>
            <a:r>
              <a:rPr lang="en-US" sz="1200" dirty="0" err="1"/>
              <a:t>Ekizoglou</a:t>
            </a:r>
            <a:r>
              <a:rPr lang="en-US" sz="1200" dirty="0"/>
              <a:t>, </a:t>
            </a:r>
            <a:r>
              <a:rPr lang="en-US" sz="1200" dirty="0" err="1"/>
              <a:t>Symeon</a:t>
            </a:r>
            <a:r>
              <a:rPr lang="en-US" sz="1200" dirty="0"/>
              <a:t> </a:t>
            </a:r>
            <a:r>
              <a:rPr lang="en-US" sz="1200" dirty="0" err="1"/>
              <a:t>Ekizoglou</a:t>
            </a:r>
            <a:r>
              <a:rPr lang="en-US" sz="1200" dirty="0"/>
              <a:t>. “Person Scuba Diving · Free Stock Photo.” </a:t>
            </a:r>
            <a:r>
              <a:rPr lang="en-US" sz="1200" i="1" dirty="0"/>
              <a:t>Free Stock Photos</a:t>
            </a:r>
            <a:r>
              <a:rPr lang="en-US" sz="1200" dirty="0"/>
              <a:t>, </a:t>
            </a:r>
            <a:r>
              <a:rPr lang="en-US" sz="1200" dirty="0" err="1"/>
              <a:t>www.pexels.com</a:t>
            </a:r>
            <a:r>
              <a:rPr lang="en-US" sz="1200" dirty="0"/>
              <a:t>/photo/person-scuba-diving-2105937/.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Te</a:t>
            </a:r>
            <a:r>
              <a:rPr lang="en-US" sz="1200" dirty="0"/>
              <a:t> </a:t>
            </a:r>
            <a:r>
              <a:rPr lang="en-US" sz="1200" dirty="0" err="1"/>
              <a:t>lensFix</a:t>
            </a:r>
            <a:r>
              <a:rPr lang="en-US" sz="1200" dirty="0"/>
              <a:t>, </a:t>
            </a:r>
            <a:r>
              <a:rPr lang="en-US" sz="1200" dirty="0" err="1"/>
              <a:t>Te</a:t>
            </a:r>
            <a:r>
              <a:rPr lang="en-US" sz="1200" dirty="0"/>
              <a:t> </a:t>
            </a:r>
            <a:r>
              <a:rPr lang="en-US" sz="1200" dirty="0" err="1"/>
              <a:t>lensFix</a:t>
            </a:r>
            <a:r>
              <a:rPr lang="en-US" sz="1200" dirty="0"/>
              <a:t>. “Photo of Woman Sitting on Boat Spreading Her Arms · Free Stock Photo.” </a:t>
            </a:r>
            <a:r>
              <a:rPr lang="en-US" sz="1200" i="1" dirty="0"/>
              <a:t>Free Stock Photos</a:t>
            </a:r>
            <a:r>
              <a:rPr lang="en-US" sz="1200" dirty="0"/>
              <a:t>, </a:t>
            </a:r>
            <a:r>
              <a:rPr lang="en-US" sz="1200" dirty="0" err="1"/>
              <a:t>www.pexels.com</a:t>
            </a:r>
            <a:r>
              <a:rPr lang="en-US" sz="1200" dirty="0"/>
              <a:t>/photo/photo-of-woman-sitting-on-boat-spreading-her-arms-1371360/.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TemplateMO</a:t>
            </a:r>
            <a:r>
              <a:rPr lang="en-US" sz="1200" dirty="0"/>
              <a:t>, </a:t>
            </a:r>
            <a:r>
              <a:rPr lang="en-US" sz="1200" dirty="0" err="1"/>
              <a:t>TemplateMO</a:t>
            </a:r>
            <a:r>
              <a:rPr lang="en-US" sz="1200" dirty="0"/>
              <a:t>. “</a:t>
            </a:r>
            <a:r>
              <a:rPr lang="en-US" sz="1200" dirty="0" err="1"/>
              <a:t>Parallo</a:t>
            </a:r>
            <a:r>
              <a:rPr lang="en-US" sz="1200" dirty="0"/>
              <a:t>-Free Bootstrap 4 HTML5 Landing Page Template.” </a:t>
            </a:r>
            <a:r>
              <a:rPr lang="en-US" sz="1200" i="1" dirty="0"/>
              <a:t>Free Bootstrap Themes &amp; Templates for Responsive HTML5 Websites</a:t>
            </a:r>
            <a:r>
              <a:rPr lang="en-US" sz="1200" dirty="0"/>
              <a:t>, </a:t>
            </a:r>
            <a:r>
              <a:rPr lang="en-US" sz="1200" dirty="0" err="1"/>
              <a:t>themewagon.com</a:t>
            </a:r>
            <a:r>
              <a:rPr lang="en-US" sz="1200" dirty="0"/>
              <a:t>/themes/free-bootstrap-4-html5-landing-page-template-parallo/.</a:t>
            </a:r>
          </a:p>
        </p:txBody>
      </p:sp>
    </p:spTree>
    <p:extLst>
      <p:ext uri="{BB962C8B-B14F-4D97-AF65-F5344CB8AC3E}">
        <p14:creationId xmlns:p14="http://schemas.microsoft.com/office/powerpoint/2010/main" val="1446983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1"/>
          <p:cNvSpPr txBox="1"/>
          <p:nvPr/>
        </p:nvSpPr>
        <p:spPr>
          <a:xfrm>
            <a:off x="1130300" y="1143000"/>
            <a:ext cx="8089900" cy="38138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2800" i="1" spc="-95" dirty="0">
                <a:latin typeface="Arial"/>
                <a:cs typeface="Arial"/>
              </a:rPr>
              <a:t>Website</a:t>
            </a:r>
            <a:r>
              <a:rPr lang="en-US" sz="2800" i="1" spc="-80" dirty="0">
                <a:latin typeface="Arial"/>
                <a:cs typeface="Arial"/>
              </a:rPr>
              <a:t> </a:t>
            </a:r>
            <a:r>
              <a:rPr lang="en-US" sz="2800" i="1" spc="-70" dirty="0">
                <a:latin typeface="Arial"/>
                <a:cs typeface="Arial"/>
              </a:rPr>
              <a:t>Objectives</a:t>
            </a:r>
            <a:r>
              <a:rPr lang="en-US" sz="2800" dirty="0">
                <a:latin typeface="Arial"/>
                <a:cs typeface="Arial"/>
              </a:rPr>
              <a:t>:</a:t>
            </a:r>
          </a:p>
          <a:p>
            <a:pPr marL="12700">
              <a:spcBef>
                <a:spcPts val="100"/>
              </a:spcBef>
            </a:pPr>
            <a:endParaRPr lang="en-US" spc="-30" dirty="0">
              <a:latin typeface="Arial"/>
              <a:cs typeface="Arial"/>
            </a:endParaRPr>
          </a:p>
          <a:p>
            <a:pPr marL="355600" indent="-342900">
              <a:spcBef>
                <a:spcPts val="1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z="2000" spc="-35" dirty="0">
                <a:latin typeface="Arial"/>
                <a:cs typeface="Arial"/>
              </a:rPr>
              <a:t>Create </a:t>
            </a:r>
            <a:r>
              <a:rPr lang="en-US" sz="2000" spc="-40" dirty="0">
                <a:latin typeface="Arial"/>
                <a:cs typeface="Arial"/>
              </a:rPr>
              <a:t>a </a:t>
            </a:r>
            <a:r>
              <a:rPr lang="en-US" sz="2000" spc="-10" dirty="0">
                <a:latin typeface="Arial"/>
                <a:cs typeface="Arial"/>
              </a:rPr>
              <a:t>functional travel </a:t>
            </a:r>
            <a:r>
              <a:rPr lang="en-US" sz="2000" spc="-30" dirty="0">
                <a:latin typeface="Arial"/>
                <a:cs typeface="Arial"/>
              </a:rPr>
              <a:t>space </a:t>
            </a:r>
            <a:r>
              <a:rPr lang="en-US" sz="2000" spc="-10" dirty="0">
                <a:latin typeface="Arial"/>
                <a:cs typeface="Arial"/>
              </a:rPr>
              <a:t>for </a:t>
            </a:r>
            <a:r>
              <a:rPr lang="en-US" sz="2000" spc="-20" dirty="0">
                <a:latin typeface="Arial"/>
                <a:cs typeface="Arial"/>
              </a:rPr>
              <a:t>customers </a:t>
            </a:r>
            <a:r>
              <a:rPr lang="en-US" sz="2000" spc="-5" dirty="0">
                <a:latin typeface="Arial"/>
                <a:cs typeface="Arial"/>
              </a:rPr>
              <a:t>wanting to schedule exclusive vacation travel. </a:t>
            </a:r>
            <a:endParaRPr lang="en-US" sz="2000" spc="-35" dirty="0">
              <a:latin typeface="Arial"/>
              <a:cs typeface="Arial"/>
            </a:endParaRPr>
          </a:p>
          <a:p>
            <a:pPr marL="355600" indent="-342900">
              <a:spcBef>
                <a:spcPts val="1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z="2000" spc="-35" dirty="0">
                <a:latin typeface="Arial"/>
                <a:cs typeface="Arial"/>
              </a:rPr>
              <a:t>Create </a:t>
            </a:r>
            <a:r>
              <a:rPr lang="en-US" sz="2000" spc="-20" dirty="0">
                <a:latin typeface="Arial"/>
                <a:cs typeface="Arial"/>
              </a:rPr>
              <a:t>an </a:t>
            </a:r>
            <a:r>
              <a:rPr lang="en-US" sz="2000" spc="-15" dirty="0">
                <a:latin typeface="Arial"/>
                <a:cs typeface="Arial"/>
              </a:rPr>
              <a:t>informative </a:t>
            </a:r>
            <a:r>
              <a:rPr lang="en-US" sz="2000" spc="-10" dirty="0">
                <a:latin typeface="Arial"/>
                <a:cs typeface="Arial"/>
              </a:rPr>
              <a:t>travel site and request support from a</a:t>
            </a:r>
            <a:r>
              <a:rPr lang="en-US" sz="2000" spc="-5" dirty="0">
                <a:latin typeface="Arial"/>
                <a:cs typeface="Arial"/>
              </a:rPr>
              <a:t> travel agent to begin designing a custom adventure.</a:t>
            </a:r>
          </a:p>
          <a:p>
            <a:pPr marL="355600" indent="-342900">
              <a:spcBef>
                <a:spcPts val="100"/>
              </a:spcBef>
              <a:spcAft>
                <a:spcPts val="1200"/>
              </a:spcAft>
              <a:buFont typeface="+mj-lt"/>
              <a:buAutoNum type="alphaUcPeriod"/>
            </a:pPr>
            <a:r>
              <a:rPr lang="en-US" sz="2000" spc="-35" dirty="0">
                <a:latin typeface="Arial"/>
                <a:cs typeface="Arial"/>
              </a:rPr>
              <a:t>Create </a:t>
            </a:r>
            <a:r>
              <a:rPr lang="en-US" sz="2000" spc="-40" dirty="0">
                <a:latin typeface="Arial"/>
                <a:cs typeface="Arial"/>
              </a:rPr>
              <a:t>a site to </a:t>
            </a:r>
            <a:r>
              <a:rPr lang="en-US" sz="2000" spc="-10" dirty="0">
                <a:latin typeface="Arial"/>
                <a:cs typeface="Arial"/>
              </a:rPr>
              <a:t>allow </a:t>
            </a:r>
            <a:r>
              <a:rPr lang="en-US" sz="2000" spc="-30" dirty="0">
                <a:latin typeface="Arial"/>
                <a:cs typeface="Arial"/>
              </a:rPr>
              <a:t>users </a:t>
            </a:r>
            <a:r>
              <a:rPr lang="en-US" sz="2000" spc="-5" dirty="0">
                <a:latin typeface="Arial"/>
                <a:cs typeface="Arial"/>
              </a:rPr>
              <a:t>to search travel locations and resorts around the globe. </a:t>
            </a:r>
          </a:p>
          <a:p>
            <a:pPr marL="355600" indent="-342900">
              <a:spcBef>
                <a:spcPts val="100"/>
              </a:spcBef>
              <a:spcAft>
                <a:spcPts val="1200"/>
              </a:spcAft>
              <a:buFont typeface="+mj-lt"/>
              <a:buAutoNum type="alphaUcPeriod"/>
            </a:pPr>
            <a:endParaRPr lang="en-US" dirty="0">
              <a:latin typeface="Arial"/>
              <a:cs typeface="Arial"/>
            </a:endParaRPr>
          </a:p>
          <a:p>
            <a:pPr marL="12700">
              <a:spcBef>
                <a:spcPts val="100"/>
              </a:spcBef>
            </a:pPr>
            <a:r>
              <a:rPr lang="en-US" sz="2800" i="1" spc="-145" dirty="0">
                <a:latin typeface="Arial"/>
                <a:cs typeface="Arial"/>
              </a:rPr>
              <a:t>Website Content:</a:t>
            </a:r>
            <a:endParaRPr lang="en-US" sz="2800" i="1" spc="-80" dirty="0">
              <a:latin typeface="Arial"/>
              <a:cs typeface="Arial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061229"/>
              </p:ext>
            </p:extLst>
          </p:nvPr>
        </p:nvGraphicFramePr>
        <p:xfrm>
          <a:off x="1524000" y="5105400"/>
          <a:ext cx="701040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78322811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895077586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endParaRPr lang="en-US" sz="1800" b="1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b="1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80316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Arial Black" panose="020B0A04020102020204" pitchFamily="34" charset="0"/>
                        </a:rPr>
                        <a:t>1. Home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886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spc="-15" dirty="0">
                          <a:latin typeface="Arial Black" panose="020B0A04020102020204" pitchFamily="34" charset="0"/>
                          <a:cs typeface="Arial"/>
                        </a:rPr>
                        <a:t>4. Slideshow (home page)</a:t>
                      </a:r>
                      <a:endParaRPr lang="en-US" sz="1800" b="1" dirty="0"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36707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1270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lang="en-US" sz="1800" b="1" spc="-15" dirty="0">
                          <a:latin typeface="Arial Black" panose="020B0A04020102020204" pitchFamily="34" charset="0"/>
                          <a:cs typeface="Arial"/>
                        </a:rPr>
                        <a:t>2. Products</a:t>
                      </a:r>
                      <a:endParaRPr lang="en-US" sz="1800" b="1" dirty="0"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886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spc="-20" dirty="0">
                          <a:latin typeface="Arial Black" panose="020B0A04020102020204" pitchFamily="34" charset="0"/>
                          <a:cs typeface="Arial"/>
                        </a:rPr>
                        <a:t>5. Modal Cart Window</a:t>
                      </a:r>
                      <a:endParaRPr lang="en-US" sz="1800" b="1" dirty="0"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472096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r>
                        <a:rPr lang="en-US" sz="1800" b="1" spc="-10" dirty="0">
                          <a:latin typeface="Arial Black" panose="020B0A04020102020204" pitchFamily="34" charset="0"/>
                          <a:cs typeface="Arial"/>
                        </a:rPr>
                        <a:t>3. Contact</a:t>
                      </a:r>
                      <a:endParaRPr lang="en-US" sz="1800" b="1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spc="-55" dirty="0">
                          <a:latin typeface="Arial Black" panose="020B0A04020102020204" pitchFamily="34" charset="0"/>
                          <a:cs typeface="Arial"/>
                        </a:rPr>
                        <a:t>6. Shopping Cart</a:t>
                      </a:r>
                      <a:endParaRPr lang="en-US" sz="1800" b="1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286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711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bject 2">
            <a:extLst>
              <a:ext uri="{FF2B5EF4-FFF2-40B4-BE49-F238E27FC236}">
                <a16:creationId xmlns:a16="http://schemas.microsoft.com/office/drawing/2014/main" id="{A09F8B4B-C100-2146-BD15-C86BCE99C3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1688" y="756833"/>
            <a:ext cx="5300912" cy="50706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90"/>
              </a:spcBef>
            </a:pPr>
            <a:r>
              <a:rPr lang="en-US" sz="3200" spc="-125" dirty="0" err="1">
                <a:solidFill>
                  <a:srgbClr val="0070C0"/>
                </a:solidFill>
              </a:rPr>
              <a:t>Tiare</a:t>
            </a:r>
            <a:r>
              <a:rPr lang="en-US" sz="3200" spc="-125" dirty="0">
                <a:solidFill>
                  <a:srgbClr val="0070C0"/>
                </a:solidFill>
              </a:rPr>
              <a:t> Travel - Home</a:t>
            </a:r>
            <a:endParaRPr sz="3200" spc="-125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8891-37D3-6F46-A484-D37C251B7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41" y="2025650"/>
            <a:ext cx="8665859" cy="52895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bject 2">
            <a:extLst>
              <a:ext uri="{FF2B5EF4-FFF2-40B4-BE49-F238E27FC236}">
                <a16:creationId xmlns:a16="http://schemas.microsoft.com/office/drawing/2014/main" id="{F7747A4F-68F3-FD4A-B216-5634197906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4935" y="756833"/>
            <a:ext cx="5447665" cy="50706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90"/>
              </a:spcBef>
            </a:pPr>
            <a:r>
              <a:rPr lang="en-US" sz="3200" spc="-125" dirty="0" err="1">
                <a:solidFill>
                  <a:srgbClr val="0070C0"/>
                </a:solidFill>
              </a:rPr>
              <a:t>Tiare</a:t>
            </a:r>
            <a:r>
              <a:rPr lang="en-US" sz="3200" spc="-125" dirty="0">
                <a:solidFill>
                  <a:srgbClr val="0070C0"/>
                </a:solidFill>
              </a:rPr>
              <a:t> Travel Products</a:t>
            </a:r>
            <a:endParaRPr sz="3200" spc="-125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2342E3-46FE-1343-9D97-1563BB157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40" y="2006600"/>
            <a:ext cx="8650460" cy="5308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bject 2">
            <a:extLst>
              <a:ext uri="{FF2B5EF4-FFF2-40B4-BE49-F238E27FC236}">
                <a16:creationId xmlns:a16="http://schemas.microsoft.com/office/drawing/2014/main" id="{94EACD71-5DD5-654B-BE6C-C8979BD071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26229" y="756833"/>
            <a:ext cx="5246371" cy="50706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90"/>
              </a:spcBef>
            </a:pPr>
            <a:r>
              <a:rPr lang="en-US" sz="3200" spc="-125" dirty="0" err="1">
                <a:solidFill>
                  <a:srgbClr val="0070C0"/>
                </a:solidFill>
              </a:rPr>
              <a:t>Tiare</a:t>
            </a:r>
            <a:r>
              <a:rPr lang="en-US" sz="3200" spc="-125" dirty="0">
                <a:solidFill>
                  <a:srgbClr val="0070C0"/>
                </a:solidFill>
              </a:rPr>
              <a:t> Travel Contact</a:t>
            </a:r>
            <a:endParaRPr sz="3200" spc="-125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7EF408-F8D9-9946-B595-F8D384897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2393950"/>
            <a:ext cx="8623300" cy="43116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>
            <a:extLst>
              <a:ext uri="{FF2B5EF4-FFF2-40B4-BE49-F238E27FC236}">
                <a16:creationId xmlns:a16="http://schemas.microsoft.com/office/drawing/2014/main" id="{B93FB9BD-95BF-7C42-8D40-EE8CC83FDD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1000" y="734055"/>
            <a:ext cx="52412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en-US" sz="3200" spc="-105" dirty="0">
                <a:solidFill>
                  <a:srgbClr val="0070C0"/>
                </a:solidFill>
              </a:rPr>
              <a:t>Components Map</a:t>
            </a:r>
            <a:endParaRPr sz="3200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E58A3E-9D79-7F4B-BB95-27FEEA116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838200"/>
            <a:ext cx="5638800" cy="6400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>
            <a:extLst>
              <a:ext uri="{FF2B5EF4-FFF2-40B4-BE49-F238E27FC236}">
                <a16:creationId xmlns:a16="http://schemas.microsoft.com/office/drawing/2014/main" id="{B93FB9BD-95BF-7C42-8D40-EE8CC83FDD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1000" y="734055"/>
            <a:ext cx="52412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en-US" sz="3200" spc="-105" dirty="0">
                <a:solidFill>
                  <a:srgbClr val="0070C0"/>
                </a:solidFill>
              </a:rPr>
              <a:t>Components Map</a:t>
            </a:r>
            <a:endParaRPr sz="3200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7D8889-2651-BC45-9516-E47CF747F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889000"/>
            <a:ext cx="56388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80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>
            <a:extLst>
              <a:ext uri="{FF2B5EF4-FFF2-40B4-BE49-F238E27FC236}">
                <a16:creationId xmlns:a16="http://schemas.microsoft.com/office/drawing/2014/main" id="{B93FB9BD-95BF-7C42-8D40-EE8CC83FDD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1000" y="734055"/>
            <a:ext cx="52412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en-US" sz="3200" spc="-105" dirty="0">
                <a:solidFill>
                  <a:srgbClr val="0070C0"/>
                </a:solidFill>
              </a:rPr>
              <a:t>Components Map</a:t>
            </a:r>
            <a:endParaRPr sz="3200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DB04E2-BCD4-A44A-B0EA-F9A4F03C9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502254"/>
            <a:ext cx="7010400" cy="516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43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bject 35"/>
          <p:cNvSpPr txBox="1">
            <a:spLocks noGrp="1"/>
          </p:cNvSpPr>
          <p:nvPr>
            <p:ph type="title"/>
          </p:nvPr>
        </p:nvSpPr>
        <p:spPr>
          <a:xfrm>
            <a:off x="1130299" y="734055"/>
            <a:ext cx="515366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sz="3200" b="0" spc="-215" dirty="0">
                <a:solidFill>
                  <a:srgbClr val="0070C0"/>
                </a:solidFill>
              </a:rPr>
              <a:t>Logo </a:t>
            </a:r>
            <a:r>
              <a:rPr sz="3200" b="0" spc="-200" dirty="0">
                <a:solidFill>
                  <a:srgbClr val="0070C0"/>
                </a:solidFill>
              </a:rPr>
              <a:t>Design</a:t>
            </a:r>
            <a:r>
              <a:rPr sz="3200" b="0" spc="-330" dirty="0">
                <a:solidFill>
                  <a:srgbClr val="0070C0"/>
                </a:solidFill>
              </a:rPr>
              <a:t> </a:t>
            </a:r>
            <a:r>
              <a:rPr sz="3200" b="0" spc="-240" dirty="0">
                <a:solidFill>
                  <a:srgbClr val="0070C0"/>
                </a:solidFill>
              </a:rPr>
              <a:t>Process</a:t>
            </a:r>
            <a:r>
              <a:rPr lang="en-US" sz="3200" b="0" spc="-240" dirty="0">
                <a:solidFill>
                  <a:srgbClr val="0070C0"/>
                </a:solidFill>
              </a:rPr>
              <a:t> Phases</a:t>
            </a:r>
            <a:endParaRPr sz="3200" b="0" dirty="0">
              <a:solidFill>
                <a:srgbClr val="0070C0"/>
              </a:solidFill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371600" y="1676400"/>
            <a:ext cx="165354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u="sng" spc="-170" dirty="0">
                <a:latin typeface="Arial"/>
                <a:cs typeface="Arial"/>
              </a:rPr>
              <a:t>Phase</a:t>
            </a:r>
            <a:r>
              <a:rPr sz="3200" u="sng" spc="75" dirty="0">
                <a:latin typeface="Arial"/>
                <a:cs typeface="Arial"/>
              </a:rPr>
              <a:t> </a:t>
            </a:r>
            <a:r>
              <a:rPr sz="3200" u="sng" spc="-475" dirty="0">
                <a:latin typeface="Arial"/>
                <a:cs typeface="Arial"/>
              </a:rPr>
              <a:t>1</a:t>
            </a:r>
            <a:endParaRPr sz="3200" u="sng" dirty="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7119620" y="4191000"/>
            <a:ext cx="156718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u="sng" spc="-170" dirty="0">
                <a:latin typeface="Arial"/>
                <a:cs typeface="Arial"/>
              </a:rPr>
              <a:t>Phase</a:t>
            </a:r>
            <a:r>
              <a:rPr sz="3200" u="sng" spc="75" dirty="0">
                <a:latin typeface="Arial"/>
                <a:cs typeface="Arial"/>
              </a:rPr>
              <a:t> </a:t>
            </a:r>
            <a:r>
              <a:rPr sz="3200" u="sng" spc="45" dirty="0">
                <a:latin typeface="Arial"/>
                <a:cs typeface="Arial"/>
              </a:rPr>
              <a:t>2</a:t>
            </a:r>
            <a:endParaRPr sz="3200" u="sng" dirty="0">
              <a:latin typeface="Arial"/>
              <a:cs typeface="Arial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C366CFF-00BA-4248-AD3C-4AAF8D2A0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0" y="5080000"/>
            <a:ext cx="3911600" cy="17018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B7C9423-6846-F34C-B293-4AECC10626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489200"/>
            <a:ext cx="39116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20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725</Words>
  <Application>Microsoft Macintosh PowerPoint</Application>
  <PresentationFormat>Custom</PresentationFormat>
  <Paragraphs>68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Wingdings</vt:lpstr>
      <vt:lpstr>Office Theme</vt:lpstr>
      <vt:lpstr>Website Objectives: UPER</vt:lpstr>
      <vt:lpstr>PowerPoint Presentation</vt:lpstr>
      <vt:lpstr>Tiare Travel - Home</vt:lpstr>
      <vt:lpstr>Tiare Travel Products</vt:lpstr>
      <vt:lpstr>Tiare Travel Contact</vt:lpstr>
      <vt:lpstr>Components Map</vt:lpstr>
      <vt:lpstr>Components Map</vt:lpstr>
      <vt:lpstr>Components Map</vt:lpstr>
      <vt:lpstr>Logo Design Process Phases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Tiare Travel </dc:title>
  <dc:creator>Karen Chavez</dc:creator>
  <cp:lastModifiedBy>Karen Chavez</cp:lastModifiedBy>
  <cp:revision>77</cp:revision>
  <dcterms:created xsi:type="dcterms:W3CDTF">2020-01-28T03:02:51Z</dcterms:created>
  <dcterms:modified xsi:type="dcterms:W3CDTF">2020-06-12T00:29:44Z</dcterms:modified>
</cp:coreProperties>
</file>